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09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93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67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27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5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78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36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82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01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55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334C2-5BC7-4DBB-9473-9AD5DCF7CC85}" type="datetimeFigureOut">
              <a:rPr lang="ko-KR" altLang="en-US" smtClean="0"/>
              <a:t>2019-12-03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36CF-97FA-4FAA-9B50-130A01049E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8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48924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브레드 보드 회선 이해</a:t>
            </a:r>
            <a:endParaRPr lang="ko-KR" altLang="en-US" sz="3200" b="1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8929" t="34444" r="46309" b="42557"/>
          <a:stretch/>
        </p:blipFill>
        <p:spPr>
          <a:xfrm>
            <a:off x="638628" y="1059542"/>
            <a:ext cx="6778172" cy="4049487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>
            <a:off x="638628" y="1248229"/>
            <a:ext cx="65459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38628" y="1451429"/>
            <a:ext cx="65459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38628" y="4688114"/>
            <a:ext cx="65459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38628" y="4862286"/>
            <a:ext cx="65459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957943" y="1877274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1161143" y="1862759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1364343" y="1877274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1582057" y="1877274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1799771" y="1877274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1799771" y="3285160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1582057" y="3285160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1378857" y="3285159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1161143" y="3285159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957943" y="3285159"/>
            <a:ext cx="0" cy="894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3700" y="5580813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크롬에서 틴커캐드 접속하기</a:t>
            </a:r>
            <a:endParaRPr lang="ko-KR" altLang="en-US" sz="3200" b="1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29762" t="10599" r="54226" b="44674"/>
          <a:stretch/>
        </p:blipFill>
        <p:spPr>
          <a:xfrm>
            <a:off x="7939315" y="633699"/>
            <a:ext cx="3904343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9100" y="6731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&lt;Code&gt;</a:t>
            </a:r>
            <a:endParaRPr lang="ko-KR" alt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8440727" y="673100"/>
            <a:ext cx="202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&lt;Circuit&gt;</a:t>
            </a:r>
            <a:endParaRPr lang="ko-KR" alt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393700" y="48924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LED </a:t>
            </a:r>
            <a:r>
              <a:rPr lang="ko-KR" altLang="en-US" sz="3200" b="1" smtClean="0"/>
              <a:t>센서 켜기</a:t>
            </a:r>
            <a:endParaRPr lang="ko-KR" altLang="en-US" sz="3200" b="1"/>
          </a:p>
        </p:txBody>
      </p:sp>
      <p:sp>
        <p:nvSpPr>
          <p:cNvPr id="11" name="TextBox 10"/>
          <p:cNvSpPr txBox="1"/>
          <p:nvPr/>
        </p:nvSpPr>
        <p:spPr>
          <a:xfrm>
            <a:off x="393700" y="3741747"/>
            <a:ext cx="707277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문제</a:t>
            </a:r>
            <a:r>
              <a:rPr lang="en-US" altLang="ko-KR" sz="3200" b="1" smtClean="0"/>
              <a:t>! </a:t>
            </a:r>
          </a:p>
          <a:p>
            <a:r>
              <a:rPr lang="en-US" altLang="ko-KR" sz="2000" b="1" smtClean="0"/>
              <a:t>LED</a:t>
            </a:r>
            <a:r>
              <a:rPr lang="ko-KR" altLang="en-US" sz="2000" b="1" smtClean="0"/>
              <a:t>는 </a:t>
            </a:r>
            <a:r>
              <a:rPr lang="en-US" altLang="ko-KR" sz="2000" b="1" smtClean="0"/>
              <a:t>2V</a:t>
            </a:r>
            <a:r>
              <a:rPr lang="ko-KR" altLang="en-US" sz="2000" b="1" smtClean="0"/>
              <a:t>전압에서 </a:t>
            </a:r>
            <a:r>
              <a:rPr lang="en-US" altLang="ko-KR" sz="2000" b="1" smtClean="0"/>
              <a:t>0.02A </a:t>
            </a:r>
            <a:r>
              <a:rPr lang="ko-KR" altLang="en-US" sz="2000" b="1" smtClean="0"/>
              <a:t>전류를 소모하여 작동하다고 할때</a:t>
            </a:r>
          </a:p>
          <a:p>
            <a:r>
              <a:rPr lang="ko-KR" altLang="en-US" sz="2000" b="1" smtClean="0"/>
              <a:t>저항은 몇 옴을 연결해야 하나</a:t>
            </a:r>
            <a:r>
              <a:rPr lang="en-US" altLang="ko-KR" sz="2000" b="1" smtClean="0"/>
              <a:t>?</a:t>
            </a:r>
          </a:p>
          <a:p>
            <a:r>
              <a:rPr lang="en-US" altLang="ko-KR" sz="2000" b="1" smtClean="0"/>
              <a:t>V(</a:t>
            </a:r>
            <a:r>
              <a:rPr lang="ko-KR" altLang="en-US" sz="2000" b="1" smtClean="0"/>
              <a:t>전압</a:t>
            </a:r>
            <a:r>
              <a:rPr lang="en-US" altLang="ko-KR" sz="2000" b="1" smtClean="0"/>
              <a:t>)=I(</a:t>
            </a:r>
            <a:r>
              <a:rPr lang="ko-KR" altLang="en-US" sz="2000" b="1" smtClean="0"/>
              <a:t>전류</a:t>
            </a:r>
            <a:r>
              <a:rPr lang="en-US" altLang="ko-KR" sz="2000" b="1" smtClean="0"/>
              <a:t>)xR(</a:t>
            </a:r>
            <a:r>
              <a:rPr lang="ko-KR" altLang="en-US" sz="2000" b="1" smtClean="0"/>
              <a:t>저항</a:t>
            </a:r>
            <a:r>
              <a:rPr lang="en-US" altLang="ko-KR" sz="2000" b="1" smtClean="0"/>
              <a:t>)</a:t>
            </a:r>
          </a:p>
          <a:p>
            <a:endParaRPr lang="en-US" altLang="ko-KR" sz="2000" b="1"/>
          </a:p>
          <a:p>
            <a:r>
              <a:rPr lang="ko-KR" altLang="en-US" sz="2000" b="1" smtClean="0"/>
              <a:t>답 </a:t>
            </a:r>
            <a:r>
              <a:rPr lang="en-US" altLang="ko-KR" sz="2000" b="1" smtClean="0"/>
              <a:t>: </a:t>
            </a:r>
            <a:r>
              <a:rPr lang="ko-KR" altLang="en-US" sz="2000" b="1" smtClean="0"/>
              <a:t>저항</a:t>
            </a:r>
            <a:r>
              <a:rPr lang="en-US" altLang="ko-KR" sz="2000" b="1" smtClean="0"/>
              <a:t>(R) = </a:t>
            </a:r>
            <a:r>
              <a:rPr lang="ko-KR" altLang="en-US" sz="2000" b="1" smtClean="0"/>
              <a:t>공급전압</a:t>
            </a:r>
            <a:r>
              <a:rPr lang="en-US" altLang="ko-KR" sz="2000" b="1" smtClean="0"/>
              <a:t>(3v)-</a:t>
            </a:r>
            <a:r>
              <a:rPr lang="ko-KR" altLang="en-US" sz="2000" b="1" smtClean="0"/>
              <a:t>작동전압</a:t>
            </a:r>
            <a:r>
              <a:rPr lang="en-US" altLang="ko-KR" sz="2000" b="1" smtClean="0"/>
              <a:t>(2v)/</a:t>
            </a:r>
            <a:r>
              <a:rPr lang="ko-KR" altLang="en-US" sz="2000" b="1" smtClean="0"/>
              <a:t>작동전류</a:t>
            </a:r>
            <a:r>
              <a:rPr lang="en-US" altLang="ko-KR" sz="2000" b="1" smtClean="0"/>
              <a:t>(0.02a)</a:t>
            </a:r>
          </a:p>
          <a:p>
            <a:r>
              <a:rPr lang="en-US" altLang="ko-KR" sz="2000" b="1" smtClean="0"/>
              <a:t>50</a:t>
            </a:r>
            <a:r>
              <a:rPr lang="el-GR" altLang="ko-KR" sz="2000" b="1" smtClean="0"/>
              <a:t>Ω</a:t>
            </a:r>
            <a:endParaRPr lang="en-US" altLang="ko-KR" sz="2000" b="1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0235" t="10926" r="54375" b="43518"/>
          <a:stretch/>
        </p:blipFill>
        <p:spPr>
          <a:xfrm>
            <a:off x="7829550" y="1673207"/>
            <a:ext cx="3752850" cy="46863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30410" t="17725" r="57403" b="60793"/>
          <a:stretch/>
        </p:blipFill>
        <p:spPr>
          <a:xfrm>
            <a:off x="1524000" y="1325056"/>
            <a:ext cx="2971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9100" y="6731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&lt;Code&gt;</a:t>
            </a:r>
            <a:endParaRPr lang="ko-KR" alt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8440727" y="673100"/>
            <a:ext cx="202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&lt;Circuit&gt;</a:t>
            </a:r>
            <a:endParaRPr lang="ko-KR" alt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393700" y="48924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피에조 센서로 소리내기</a:t>
            </a:r>
            <a:endParaRPr lang="ko-KR" altLang="en-US" sz="32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8385" t="10741" r="55677" b="40740"/>
          <a:stretch/>
        </p:blipFill>
        <p:spPr>
          <a:xfrm>
            <a:off x="7759700" y="1329732"/>
            <a:ext cx="3886200" cy="49911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29843" t="17407" r="57657" b="41482"/>
          <a:stretch/>
        </p:blipFill>
        <p:spPr>
          <a:xfrm>
            <a:off x="1599018" y="1329732"/>
            <a:ext cx="304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5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9100" y="673100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&lt;Code&gt;</a:t>
            </a:r>
            <a:endParaRPr lang="ko-KR" alt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8440727" y="673100"/>
            <a:ext cx="2029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smtClean="0"/>
              <a:t>&lt;Circuit&gt;</a:t>
            </a:r>
            <a:endParaRPr lang="ko-KR" alt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393700" y="48924"/>
            <a:ext cx="5541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/>
              <a:t>초음파 센서로 거리 표현하기</a:t>
            </a:r>
            <a:endParaRPr lang="ko-KR" altLang="en-US" sz="3200" b="1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38691" t="10317" r="46012" b="42557"/>
          <a:stretch/>
        </p:blipFill>
        <p:spPr>
          <a:xfrm>
            <a:off x="7474858" y="1654627"/>
            <a:ext cx="3730171" cy="484777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31654" t="24122" r="55161" b="56093"/>
          <a:stretch/>
        </p:blipFill>
        <p:spPr>
          <a:xfrm>
            <a:off x="968948" y="1393485"/>
            <a:ext cx="4753426" cy="341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36544" y="199549"/>
            <a:ext cx="5331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/>
              <a:t>초음파 센서</a:t>
            </a:r>
            <a:r>
              <a:rPr lang="en-US" altLang="ko-KR" sz="2800"/>
              <a:t>(HC-SR04)</a:t>
            </a:r>
            <a:r>
              <a:rPr lang="ko-KR" altLang="en-US" sz="2800"/>
              <a:t>활용 코딩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33" y="2400300"/>
            <a:ext cx="7516108" cy="44577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t="16015" b="18898"/>
          <a:stretch/>
        </p:blipFill>
        <p:spPr>
          <a:xfrm>
            <a:off x="5948313" y="199549"/>
            <a:ext cx="3893990" cy="21021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l="38901" t="41821" r="40248" b="42860"/>
          <a:stretch/>
        </p:blipFill>
        <p:spPr>
          <a:xfrm>
            <a:off x="336544" y="918269"/>
            <a:ext cx="3813242" cy="1575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3496" y="2555485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u="sng" smtClean="0"/>
              <a:t>2x0.01(m</a:t>
            </a:r>
            <a:r>
              <a:rPr lang="en-US" altLang="ko-KR" u="sng" smtClean="0"/>
              <a:t>)</a:t>
            </a:r>
            <a:endParaRPr lang="ko-KR" altLang="en-US" u="sng"/>
          </a:p>
        </p:txBody>
      </p:sp>
      <p:sp>
        <p:nvSpPr>
          <p:cNvPr id="10" name="TextBox 9"/>
          <p:cNvSpPr txBox="1"/>
          <p:nvPr/>
        </p:nvSpPr>
        <p:spPr>
          <a:xfrm>
            <a:off x="1373496" y="303069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/>
              <a:t>340(m/s)</a:t>
            </a:r>
            <a:endParaRPr lang="ko-KR" alt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98522" y="2651737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/>
              <a:t>t</a:t>
            </a:r>
            <a:r>
              <a:rPr lang="en-US" altLang="ko-KR" sz="3200" smtClean="0"/>
              <a:t>(s)=</a:t>
            </a:r>
            <a:endParaRPr lang="ko-KR" altLang="en-US" sz="3200"/>
          </a:p>
        </p:txBody>
      </p:sp>
      <p:sp>
        <p:nvSpPr>
          <p:cNvPr id="12" name="TextBox 11"/>
          <p:cNvSpPr txBox="1"/>
          <p:nvPr/>
        </p:nvSpPr>
        <p:spPr>
          <a:xfrm>
            <a:off x="336544" y="3899133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/>
              <a:t>t</a:t>
            </a:r>
            <a:r>
              <a:rPr lang="en-US" altLang="ko-KR" sz="3200" smtClean="0"/>
              <a:t>(s)=</a:t>
            </a:r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1373496" y="3916924"/>
            <a:ext cx="2945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/>
              <a:t>0.000058824</a:t>
            </a:r>
            <a:r>
              <a:rPr lang="ko-KR" altLang="en-US" sz="3200" smtClean="0"/>
              <a:t>초</a:t>
            </a:r>
            <a:endParaRPr lang="ko-KR" alt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942288" y="4463099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mtClean="0"/>
              <a:t>= 58us</a:t>
            </a:r>
            <a:endParaRPr lang="ko-KR" altLang="en-US" sz="3200"/>
          </a:p>
        </p:txBody>
      </p:sp>
      <p:grpSp>
        <p:nvGrpSpPr>
          <p:cNvPr id="18" name="그룹 17"/>
          <p:cNvGrpSpPr/>
          <p:nvPr/>
        </p:nvGrpSpPr>
        <p:grpSpPr>
          <a:xfrm>
            <a:off x="231006" y="4545242"/>
            <a:ext cx="4366129" cy="989570"/>
            <a:chOff x="231006" y="4545242"/>
            <a:chExt cx="4366129" cy="989570"/>
          </a:xfrm>
        </p:grpSpPr>
        <p:sp>
          <p:nvSpPr>
            <p:cNvPr id="16" name="TextBox 15"/>
            <p:cNvSpPr txBox="1"/>
            <p:nvPr/>
          </p:nvSpPr>
          <p:spPr>
            <a:xfrm>
              <a:off x="332826" y="5165480"/>
              <a:ext cx="4264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mtClean="0"/>
                <a:t>1cm</a:t>
              </a:r>
              <a:r>
                <a:rPr lang="ko-KR" altLang="en-US" smtClean="0"/>
                <a:t>의 거리를 돌아오는 데 걸리는 시간</a:t>
              </a:r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1006" y="4545242"/>
              <a:ext cx="4257125" cy="9895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3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34751" t="14587" r="33759" b="9574"/>
          <a:stretch/>
        </p:blipFill>
        <p:spPr>
          <a:xfrm>
            <a:off x="6096000" y="0"/>
            <a:ext cx="5758775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9220" t="18180" r="25780" b="38132"/>
          <a:stretch/>
        </p:blipFill>
        <p:spPr>
          <a:xfrm>
            <a:off x="-146840" y="365125"/>
            <a:ext cx="6586552" cy="67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111</Words>
  <Application>Microsoft Office PowerPoint</Application>
  <PresentationFormat>와이드스크린</PresentationFormat>
  <Paragraphs>26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codex</dc:creator>
  <cp:lastModifiedBy>choi codex</cp:lastModifiedBy>
  <cp:revision>16</cp:revision>
  <dcterms:created xsi:type="dcterms:W3CDTF">2019-11-21T02:50:18Z</dcterms:created>
  <dcterms:modified xsi:type="dcterms:W3CDTF">2019-12-03T02:34:26Z</dcterms:modified>
</cp:coreProperties>
</file>