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80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06C5BF-CAD6-4F94-96EF-2BF647C2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600AB6C-5797-4950-98FB-D9E147A3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D28B-E6BE-44C5-8F3D-735AE1129688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695AE01-3F2A-42EF-869B-A1E3A782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729ACB-E58F-4AFB-97D8-0B63B69C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9C26-69C5-4493-90DC-450351CCA9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30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B6D3F33-8392-4188-982A-2DA0BBAA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1247D2-2A98-4ED0-A5D2-F6F48490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8D26CE-7C51-4192-91B0-80C7F5B2F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D28B-E6BE-44C5-8F3D-735AE1129688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A8ED2E-53C0-4042-9B3E-E8EF00113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14391D-B0D5-4AE7-891F-467B7A53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9C26-69C5-4493-90DC-450351CCA9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6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37ED183-2826-4C98-8482-6915829C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15A309-6F09-49F2-8313-5415448D6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8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8AF0374-F3E1-4CC1-9AE2-91DAC069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730167-E963-4BDF-BFD5-66104C810B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6FF88C8-4654-48CE-ADE7-B11611CB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07C455-52A8-400E-8109-A821C9FD9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87645E1-3AC5-4236-9386-D252A712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AEE6CC-7025-4B21-8E85-984974112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31A90A0-75CB-4D7F-953E-0B607C0A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87F986F-F263-4C13-95BD-59848303B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4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29B4C65-4578-4916-91E4-D05F52ED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65424A-5B8E-4CEC-BDA2-20B0318DD4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D7276BA-6419-481B-B1B1-0DB18591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29D4A99-8114-45D5-9932-80E424CD16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6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3877740-6CBF-478A-841C-A686C524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E5A5F2-A381-4EF4-9B42-1128124AD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1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A82F862-8854-42C9-B2A1-67FC0CDA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0B89A3-44FA-4DA3-BD7B-15561B94CE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C8B73CD-FD07-4705-84F5-72CBFD57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60A2A7-764A-41D2-8989-86DBAEADA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75E0860-5272-41F6-B6B8-54F63C59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F1CCA2-F416-463E-A853-98BE821CE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E7AE933-3C77-4384-8203-125E4569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F518B6-E6ED-4FF6-B303-2EEE7DF0A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160CCCC-83CF-4D0A-A323-B0E8855F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2DA68AD-269F-41F6-A274-05331E247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605215A-9062-40B9-BDAC-B63FAC5C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E927BA-08AE-4379-9F49-0109288B3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1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EE7CC46-3EE2-4F76-AAA5-AFA17F66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DC0FE2F-FD56-47CC-9A19-3ADF9CD2A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B705035-5224-4D8D-B8F3-262822B6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E7F341-0D71-47CF-A112-CCE8B725E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DEB9A29-11FB-4B33-920D-817CA089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7F3B1B-1DFF-410B-950D-B834AA511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1F01659-301A-4862-99B2-F33E7496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0250E3-C7A6-426B-B770-F7AD6230A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7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dewsign90@naver.com</dc:creator>
  <cp:lastModifiedBy>dewsign90@naver.com</cp:lastModifiedBy>
  <cp:revision>2</cp:revision>
  <dcterms:created xsi:type="dcterms:W3CDTF">2020-05-14T13:25:58Z</dcterms:created>
  <dcterms:modified xsi:type="dcterms:W3CDTF">2020-05-14T13:35:16Z</dcterms:modified>
</cp:coreProperties>
</file>