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7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1327E-255F-44D1-9D7F-A36594EC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0B38CC2-F5ED-408C-AA54-473BD2087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31ED-AA5A-47A4-A748-20EE77867D9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39EED7-DCAE-4879-AAAE-0F8B9BDB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5202E73-15EA-456A-A2E8-ED00A8C7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16602-52DF-429F-ABE2-24003D6AA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25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14F1FA0-59AE-44DE-8659-1D0D048A3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46037C4-C92E-42F2-AF2E-74412A40E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6E8AF-F4B3-4B48-A05F-B88ECFDFC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31ED-AA5A-47A4-A748-20EE77867D9A}" type="datetimeFigureOut">
              <a:rPr lang="ko-KR" altLang="en-US" smtClean="0"/>
              <a:t>2020-05-14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ADA3F6-8334-4ED4-A431-7534C0DEA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02607D8-4FF2-4EFE-A73B-F93B090DF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16602-52DF-429F-ABE2-24003D6AA4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59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771F8E8-C3F3-4589-98DB-BF5133F5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1764583-65A8-4535-97E2-AED283002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8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32C60D7-982C-42BA-9AE3-B36C7BD6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16E414E-9665-4A5F-ACBD-06B576DF9A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1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C4D7ECC-4CCD-4CE2-BF83-3BF0B3C8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473B22-2515-498C-BB0C-42C0260A85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00B2347-4712-460F-A093-0D461462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3060F40-B8AC-4879-876E-CBE6D0AC28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9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FFF56F9-BBE7-4986-AC03-387A19B8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0E0FB7-8CD6-4AD2-AC04-ADB09D6A7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1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9A543FF-50B5-45CA-BE26-33477B468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F27DE47-12D7-4B2C-9028-5BAA8BFC5C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1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E3E5E086-688A-43B5-AA03-55CDA230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8CC25CC-48A5-48F5-84A6-783A69D112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14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09A7CBD-022D-43C5-859B-DA4CC52C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B345C4C-771A-4F5E-A023-70673D2292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96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48FC70B6-2867-4418-B986-9C6AC651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D25AC3A-3794-4402-A8DB-995A8769A0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D07F1CE-0592-47C9-BEBB-D01DCD2D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D2F443B-5F02-4556-80C9-5D5B91D6A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9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69D7A3D-2C4A-4E03-AB66-6F75203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BD8248F-B8DD-4BDD-BBE8-73E3860C32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5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E581DDE-BEA1-475E-AEA4-BF7B0580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3DB9092-6679-440A-BDC7-B90462590F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9E360B1D-277D-48B3-9443-1FD98596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7EFE05A-F4BD-4175-A825-52877F54EC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A4484167-ECEE-4E1E-BB37-CFEB3076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C1C00C-4978-4C2D-9A28-D0E4399F1F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3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06BBD0AA-D3AA-4FDC-BB9D-0D737FBA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2975F9-16C4-4C72-B827-9EEBE47C85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2C19C26-147F-45E3-B56F-8898023F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ED3912-F18A-4106-828E-47E032E8D6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958037D-0C1D-4888-8418-CB76CF64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FF1E63-D149-44FC-9A92-35D9316E1F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1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dewsign90@naver.com</dc:creator>
  <cp:lastModifiedBy>dewsign90@naver.com</cp:lastModifiedBy>
  <cp:revision>2</cp:revision>
  <dcterms:created xsi:type="dcterms:W3CDTF">2020-05-14T13:23:40Z</dcterms:created>
  <dcterms:modified xsi:type="dcterms:W3CDTF">2020-05-14T13:32:31Z</dcterms:modified>
</cp:coreProperties>
</file>