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3/4/2023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3/4/2023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3/4/2023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3/4/2023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3/4/2023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3/4/2023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mart214.tistory.com/entry/2022-%EC%B9%B4%EC%9D%B4%EC%8A%A4%ED%8A%B8-%EC%B6%94%EC%B2%9C%EB%8F%84%EC%84%9C-101%EC%84%A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onghwa.hs.kr/bbs/board.php?bo_table=ja_02&amp;wr_id=2182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A9A00F0-8EDD-4575-BA29-B8A83D45F3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과학 관련 권장도서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3976CBE-4942-47DA-A9CD-D2CC8D8895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6417" y="3960547"/>
            <a:ext cx="4402126" cy="2095155"/>
          </a:xfrm>
        </p:spPr>
        <p:txBody>
          <a:bodyPr>
            <a:noAutofit/>
          </a:bodyPr>
          <a:lstStyle/>
          <a:p>
            <a:r>
              <a:rPr lang="ko-KR" altLang="en-US" sz="3000" dirty="0"/>
              <a:t>도서관에 있는 책</a:t>
            </a:r>
            <a:endParaRPr lang="en-US" altLang="ko-KR" sz="3000" dirty="0"/>
          </a:p>
          <a:p>
            <a:r>
              <a:rPr lang="ko-KR" altLang="en-US" sz="3000" dirty="0"/>
              <a:t>융합과학 권장도서</a:t>
            </a:r>
            <a:endParaRPr lang="en-US" altLang="ko-KR" sz="3000" dirty="0"/>
          </a:p>
          <a:p>
            <a:r>
              <a:rPr lang="ko-KR" altLang="en-US" sz="3000" dirty="0"/>
              <a:t>생명과학</a:t>
            </a:r>
            <a:r>
              <a:rPr lang="en-US" altLang="ko-KR" sz="3000" dirty="0"/>
              <a:t>2 </a:t>
            </a:r>
            <a:r>
              <a:rPr lang="ko-KR" altLang="en-US" sz="3000" dirty="0"/>
              <a:t>권장도서</a:t>
            </a:r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70F174CB-300D-95C0-0026-3F69645FF100}"/>
              </a:ext>
            </a:extLst>
          </p:cNvPr>
          <p:cNvSpPr/>
          <p:nvPr/>
        </p:nvSpPr>
        <p:spPr>
          <a:xfrm>
            <a:off x="6223519" y="4105469"/>
            <a:ext cx="634481" cy="46653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>
            <a:extLst>
              <a:ext uri="{FF2B5EF4-FFF2-40B4-BE49-F238E27FC236}">
                <a16:creationId xmlns:a16="http://schemas.microsoft.com/office/drawing/2014/main" id="{1C7247F7-F989-E42A-8FE5-38670DDC7A7C}"/>
              </a:ext>
            </a:extLst>
          </p:cNvPr>
          <p:cNvSpPr/>
          <p:nvPr/>
        </p:nvSpPr>
        <p:spPr>
          <a:xfrm>
            <a:off x="7007288" y="4105469"/>
            <a:ext cx="634481" cy="3918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3C94C9C0-02A5-B501-6FE4-B2955B875C62}"/>
              </a:ext>
            </a:extLst>
          </p:cNvPr>
          <p:cNvGrpSpPr/>
          <p:nvPr/>
        </p:nvGrpSpPr>
        <p:grpSpPr>
          <a:xfrm>
            <a:off x="7103526" y="4771553"/>
            <a:ext cx="442004" cy="473142"/>
            <a:chOff x="578498" y="2473431"/>
            <a:chExt cx="288816" cy="316422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1D0AE158-A5AC-5371-16C7-C24DCCC17817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연결선 8">
              <a:extLst>
                <a:ext uri="{FF2B5EF4-FFF2-40B4-BE49-F238E27FC236}">
                  <a16:creationId xmlns:a16="http://schemas.microsoft.com/office/drawing/2014/main" id="{A742FE66-17D2-F453-C05F-1A70923342FC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그룹 9">
            <a:extLst>
              <a:ext uri="{FF2B5EF4-FFF2-40B4-BE49-F238E27FC236}">
                <a16:creationId xmlns:a16="http://schemas.microsoft.com/office/drawing/2014/main" id="{D4B05BBE-4AD7-D7E5-7D36-4E0F1218EEDA}"/>
              </a:ext>
            </a:extLst>
          </p:cNvPr>
          <p:cNvGrpSpPr/>
          <p:nvPr/>
        </p:nvGrpSpPr>
        <p:grpSpPr>
          <a:xfrm>
            <a:off x="7140846" y="5518893"/>
            <a:ext cx="442004" cy="473142"/>
            <a:chOff x="578498" y="2473431"/>
            <a:chExt cx="288816" cy="316422"/>
          </a:xfrm>
        </p:grpSpPr>
        <p:cxnSp>
          <p:nvCxnSpPr>
            <p:cNvPr id="11" name="직선 연결선 10">
              <a:extLst>
                <a:ext uri="{FF2B5EF4-FFF2-40B4-BE49-F238E27FC236}">
                  <a16:creationId xmlns:a16="http://schemas.microsoft.com/office/drawing/2014/main" id="{B1BF1E5A-D3B5-93B7-CCE8-19DD9675962E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>
              <a:extLst>
                <a:ext uri="{FF2B5EF4-FFF2-40B4-BE49-F238E27FC236}">
                  <a16:creationId xmlns:a16="http://schemas.microsoft.com/office/drawing/2014/main" id="{E56181E2-C585-50A3-A22A-48A4D39413C3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4790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D00C58-0044-4609-887A-E247D6624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0472" y="718638"/>
            <a:ext cx="9520158" cy="1049235"/>
          </a:xfrm>
        </p:spPr>
        <p:txBody>
          <a:bodyPr/>
          <a:lstStyle/>
          <a:p>
            <a:r>
              <a:rPr lang="ko-KR" altLang="en-US" dirty="0"/>
              <a:t>서울대 권장도서</a:t>
            </a:r>
            <a:br>
              <a:rPr lang="en-US" altLang="ko-KR" dirty="0"/>
            </a:br>
            <a:r>
              <a:rPr lang="en-US" altLang="ko-KR" dirty="0"/>
              <a:t>(</a:t>
            </a:r>
            <a:r>
              <a:rPr lang="ko-KR" altLang="en-US" dirty="0"/>
              <a:t>과학기술 </a:t>
            </a:r>
            <a:r>
              <a:rPr lang="en-US" altLang="ko-KR" dirty="0"/>
              <a:t>11</a:t>
            </a:r>
            <a:r>
              <a:rPr lang="ko-KR" altLang="en-US" dirty="0"/>
              <a:t>권</a:t>
            </a:r>
            <a:r>
              <a:rPr lang="en-US" altLang="ko-KR" dirty="0"/>
              <a:t>)</a:t>
            </a:r>
            <a:endParaRPr lang="ko-KR" altLang="en-US" dirty="0"/>
          </a:p>
        </p:txBody>
      </p:sp>
      <p:graphicFrame>
        <p:nvGraphicFramePr>
          <p:cNvPr id="4" name="표 4">
            <a:extLst>
              <a:ext uri="{FF2B5EF4-FFF2-40B4-BE49-F238E27FC236}">
                <a16:creationId xmlns:a16="http://schemas.microsoft.com/office/drawing/2014/main" id="{608A7D1B-0923-42A8-A7AC-8C9205C987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703795"/>
              </p:ext>
            </p:extLst>
          </p:nvPr>
        </p:nvGraphicFramePr>
        <p:xfrm>
          <a:off x="931865" y="1994376"/>
          <a:ext cx="10457372" cy="4086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340">
                  <a:extLst>
                    <a:ext uri="{9D8B030D-6E8A-4147-A177-3AD203B41FA5}">
                      <a16:colId xmlns:a16="http://schemas.microsoft.com/office/drawing/2014/main" val="216260020"/>
                    </a:ext>
                  </a:extLst>
                </a:gridCol>
                <a:gridCol w="1961382">
                  <a:extLst>
                    <a:ext uri="{9D8B030D-6E8A-4147-A177-3AD203B41FA5}">
                      <a16:colId xmlns:a16="http://schemas.microsoft.com/office/drawing/2014/main" val="1634950347"/>
                    </a:ext>
                  </a:extLst>
                </a:gridCol>
                <a:gridCol w="2315361">
                  <a:extLst>
                    <a:ext uri="{9D8B030D-6E8A-4147-A177-3AD203B41FA5}">
                      <a16:colId xmlns:a16="http://schemas.microsoft.com/office/drawing/2014/main" val="3219479672"/>
                    </a:ext>
                  </a:extLst>
                </a:gridCol>
                <a:gridCol w="494951">
                  <a:extLst>
                    <a:ext uri="{9D8B030D-6E8A-4147-A177-3AD203B41FA5}">
                      <a16:colId xmlns:a16="http://schemas.microsoft.com/office/drawing/2014/main" val="854863134"/>
                    </a:ext>
                  </a:extLst>
                </a:gridCol>
                <a:gridCol w="3238150">
                  <a:extLst>
                    <a:ext uri="{9D8B030D-6E8A-4147-A177-3AD203B41FA5}">
                      <a16:colId xmlns:a16="http://schemas.microsoft.com/office/drawing/2014/main" val="1101104144"/>
                    </a:ext>
                  </a:extLst>
                </a:gridCol>
                <a:gridCol w="1961188">
                  <a:extLst>
                    <a:ext uri="{9D8B030D-6E8A-4147-A177-3AD203B41FA5}">
                      <a16:colId xmlns:a16="http://schemas.microsoft.com/office/drawing/2014/main" val="1839820591"/>
                    </a:ext>
                  </a:extLst>
                </a:gridCol>
              </a:tblGrid>
              <a:tr h="453218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/>
                        <a:t>책 제목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저자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/>
                        <a:t>책 제목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저자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9359380"/>
                  </a:ext>
                </a:extLst>
              </a:tr>
              <a:tr h="5447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과학고전선집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7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엔트로피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제레미 </a:t>
                      </a:r>
                      <a:r>
                        <a:rPr lang="ko-KR" altLang="en-US" dirty="0" err="1"/>
                        <a:t>리프킨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2699036"/>
                  </a:ext>
                </a:extLst>
              </a:tr>
              <a:tr h="5641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신기관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프란시스</a:t>
                      </a:r>
                      <a:r>
                        <a:rPr lang="ko-KR" altLang="en-US" dirty="0"/>
                        <a:t> 베이컨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이기적 유전자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리처드 도킨스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7920256"/>
                  </a:ext>
                </a:extLst>
              </a:tr>
              <a:tr h="6142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종의 기원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찰스 다윈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9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객관성의 칼날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찰스 길리스피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1323057"/>
                  </a:ext>
                </a:extLst>
              </a:tr>
              <a:tr h="55167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과학 혁명의 구조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토마스 </a:t>
                      </a:r>
                      <a:r>
                        <a:rPr lang="ko-KR" altLang="en-US" dirty="0" err="1"/>
                        <a:t>쿤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같기도 하고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/>
                        <a:t>아니 같기도 하고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로얼드</a:t>
                      </a:r>
                      <a:r>
                        <a:rPr lang="ko-KR" altLang="en-US" dirty="0"/>
                        <a:t> 호프만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844846"/>
                  </a:ext>
                </a:extLst>
              </a:tr>
              <a:tr h="67876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괴델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/>
                        <a:t>에셔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/>
                        <a:t>바흐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더글러스 </a:t>
                      </a:r>
                      <a:r>
                        <a:rPr lang="ko-KR" altLang="en-US" dirty="0" err="1"/>
                        <a:t>호프스태터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카오스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제임스 </a:t>
                      </a:r>
                      <a:r>
                        <a:rPr lang="ko-KR" altLang="en-US" dirty="0" err="1"/>
                        <a:t>글리크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8890584"/>
                  </a:ext>
                </a:extLst>
              </a:tr>
              <a:tr h="6793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6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부분과 전체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하이젠베르크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8411565"/>
                  </a:ext>
                </a:extLst>
              </a:tr>
            </a:tbl>
          </a:graphicData>
        </a:graphic>
      </p:graphicFrame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C0DA0CF4-32CB-5FF4-890D-8B41727AC90D}"/>
              </a:ext>
            </a:extLst>
          </p:cNvPr>
          <p:cNvSpPr/>
          <p:nvPr/>
        </p:nvSpPr>
        <p:spPr>
          <a:xfrm>
            <a:off x="1400472" y="3620277"/>
            <a:ext cx="4253879" cy="51318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B97918E1-AD32-8222-483E-E786695E15C5}"/>
              </a:ext>
            </a:extLst>
          </p:cNvPr>
          <p:cNvSpPr/>
          <p:nvPr/>
        </p:nvSpPr>
        <p:spPr>
          <a:xfrm>
            <a:off x="1400472" y="4220547"/>
            <a:ext cx="4253879" cy="51318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CCF69B9C-3C58-FAF2-4A9B-A92544E3A7DC}"/>
              </a:ext>
            </a:extLst>
          </p:cNvPr>
          <p:cNvSpPr/>
          <p:nvPr/>
        </p:nvSpPr>
        <p:spPr>
          <a:xfrm>
            <a:off x="1400472" y="4820817"/>
            <a:ext cx="4253879" cy="51318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32E9F9AF-142B-1510-C68A-B375AB97635E}"/>
              </a:ext>
            </a:extLst>
          </p:cNvPr>
          <p:cNvSpPr/>
          <p:nvPr/>
        </p:nvSpPr>
        <p:spPr>
          <a:xfrm>
            <a:off x="1400472" y="5502770"/>
            <a:ext cx="4253879" cy="51318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D03B1346-95D3-A9AE-CE00-7E1101BAC676}"/>
              </a:ext>
            </a:extLst>
          </p:cNvPr>
          <p:cNvSpPr/>
          <p:nvPr/>
        </p:nvSpPr>
        <p:spPr>
          <a:xfrm>
            <a:off x="7006256" y="2473431"/>
            <a:ext cx="4253879" cy="51318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CEAA102D-8360-19CD-9849-A97C31E270D5}"/>
              </a:ext>
            </a:extLst>
          </p:cNvPr>
          <p:cNvSpPr/>
          <p:nvPr/>
        </p:nvSpPr>
        <p:spPr>
          <a:xfrm>
            <a:off x="7006256" y="3058251"/>
            <a:ext cx="4253879" cy="51318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5798047F-2EF0-E2D1-DAAE-637FE6F5C9DC}"/>
              </a:ext>
            </a:extLst>
          </p:cNvPr>
          <p:cNvSpPr/>
          <p:nvPr/>
        </p:nvSpPr>
        <p:spPr>
          <a:xfrm>
            <a:off x="7006256" y="3620277"/>
            <a:ext cx="4253879" cy="51318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0F227A02-C249-AE43-B8C8-23E9B057252D}"/>
              </a:ext>
            </a:extLst>
          </p:cNvPr>
          <p:cNvSpPr/>
          <p:nvPr/>
        </p:nvSpPr>
        <p:spPr>
          <a:xfrm>
            <a:off x="6281579" y="4161832"/>
            <a:ext cx="4978556" cy="51318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0A970879-3A2D-8B30-E15B-2CC28D44DA2D}"/>
              </a:ext>
            </a:extLst>
          </p:cNvPr>
          <p:cNvSpPr/>
          <p:nvPr/>
        </p:nvSpPr>
        <p:spPr>
          <a:xfrm>
            <a:off x="6992935" y="4768423"/>
            <a:ext cx="4253879" cy="51318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474FAB24-8E40-6A7E-63EE-5882FAF0B0F7}"/>
              </a:ext>
            </a:extLst>
          </p:cNvPr>
          <p:cNvGrpSpPr/>
          <p:nvPr/>
        </p:nvGrpSpPr>
        <p:grpSpPr>
          <a:xfrm>
            <a:off x="4440609" y="469717"/>
            <a:ext cx="625914" cy="744658"/>
            <a:chOff x="578498" y="2473431"/>
            <a:chExt cx="288816" cy="316422"/>
          </a:xfrm>
        </p:grpSpPr>
        <p:cxnSp>
          <p:nvCxnSpPr>
            <p:cNvPr id="16" name="직선 연결선 15">
              <a:extLst>
                <a:ext uri="{FF2B5EF4-FFF2-40B4-BE49-F238E27FC236}">
                  <a16:creationId xmlns:a16="http://schemas.microsoft.com/office/drawing/2014/main" id="{FB707130-5821-82A6-71FB-537D5404F7DE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>
              <a:extLst>
                <a:ext uri="{FF2B5EF4-FFF2-40B4-BE49-F238E27FC236}">
                  <a16:creationId xmlns:a16="http://schemas.microsoft.com/office/drawing/2014/main" id="{116E6BDE-4D5F-16A7-D1B3-69F3359F4E66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그룹 28">
            <a:extLst>
              <a:ext uri="{FF2B5EF4-FFF2-40B4-BE49-F238E27FC236}">
                <a16:creationId xmlns:a16="http://schemas.microsoft.com/office/drawing/2014/main" id="{262AC628-AC4A-1028-21E7-A7DE05723CAB}"/>
              </a:ext>
            </a:extLst>
          </p:cNvPr>
          <p:cNvGrpSpPr/>
          <p:nvPr/>
        </p:nvGrpSpPr>
        <p:grpSpPr>
          <a:xfrm>
            <a:off x="547293" y="3716918"/>
            <a:ext cx="288816" cy="316422"/>
            <a:chOff x="578498" y="2473431"/>
            <a:chExt cx="288816" cy="316422"/>
          </a:xfrm>
        </p:grpSpPr>
        <p:cxnSp>
          <p:nvCxnSpPr>
            <p:cNvPr id="30" name="직선 연결선 29">
              <a:extLst>
                <a:ext uri="{FF2B5EF4-FFF2-40B4-BE49-F238E27FC236}">
                  <a16:creationId xmlns:a16="http://schemas.microsoft.com/office/drawing/2014/main" id="{73EA74C0-5BF9-C624-71F1-F6AFBF5A3EF3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연결선 30">
              <a:extLst>
                <a:ext uri="{FF2B5EF4-FFF2-40B4-BE49-F238E27FC236}">
                  <a16:creationId xmlns:a16="http://schemas.microsoft.com/office/drawing/2014/main" id="{973F5CBE-9A24-AB77-826D-0F1EA1395D26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그룹 31">
            <a:extLst>
              <a:ext uri="{FF2B5EF4-FFF2-40B4-BE49-F238E27FC236}">
                <a16:creationId xmlns:a16="http://schemas.microsoft.com/office/drawing/2014/main" id="{31CCE998-F53B-C57F-9372-EA93738046B8}"/>
              </a:ext>
            </a:extLst>
          </p:cNvPr>
          <p:cNvGrpSpPr/>
          <p:nvPr/>
        </p:nvGrpSpPr>
        <p:grpSpPr>
          <a:xfrm>
            <a:off x="6540169" y="3122389"/>
            <a:ext cx="288816" cy="316422"/>
            <a:chOff x="578498" y="2473431"/>
            <a:chExt cx="288816" cy="316422"/>
          </a:xfrm>
        </p:grpSpPr>
        <p:cxnSp>
          <p:nvCxnSpPr>
            <p:cNvPr id="33" name="직선 연결선 32">
              <a:extLst>
                <a:ext uri="{FF2B5EF4-FFF2-40B4-BE49-F238E27FC236}">
                  <a16:creationId xmlns:a16="http://schemas.microsoft.com/office/drawing/2014/main" id="{412565E2-DC56-13DA-4CCB-BABD0F529BFA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>
              <a:extLst>
                <a:ext uri="{FF2B5EF4-FFF2-40B4-BE49-F238E27FC236}">
                  <a16:creationId xmlns:a16="http://schemas.microsoft.com/office/drawing/2014/main" id="{8B9B72DB-6D2C-F61A-8055-A451DE9BE826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3F47EB9C-979A-8C51-13D2-F98BA694CDD7}"/>
              </a:ext>
            </a:extLst>
          </p:cNvPr>
          <p:cNvGrpSpPr/>
          <p:nvPr/>
        </p:nvGrpSpPr>
        <p:grpSpPr>
          <a:xfrm>
            <a:off x="6536628" y="3721044"/>
            <a:ext cx="288816" cy="316422"/>
            <a:chOff x="578498" y="2473431"/>
            <a:chExt cx="288816" cy="316422"/>
          </a:xfrm>
        </p:grpSpPr>
        <p:cxnSp>
          <p:nvCxnSpPr>
            <p:cNvPr id="36" name="직선 연결선 35">
              <a:extLst>
                <a:ext uri="{FF2B5EF4-FFF2-40B4-BE49-F238E27FC236}">
                  <a16:creationId xmlns:a16="http://schemas.microsoft.com/office/drawing/2014/main" id="{F8A83CF8-4AAE-BE2D-F259-8B9DC0DE543F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 36">
              <a:extLst>
                <a:ext uri="{FF2B5EF4-FFF2-40B4-BE49-F238E27FC236}">
                  <a16:creationId xmlns:a16="http://schemas.microsoft.com/office/drawing/2014/main" id="{2169CBA7-D106-6AE9-9095-43DB0EB9A527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38281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AD753F01-A0EE-463D-B954-D8BF686C35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731" y="0"/>
            <a:ext cx="5748747" cy="6858000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588C25BC-03CB-429C-8B42-761B78C020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2286" y="38100"/>
            <a:ext cx="4391025" cy="6819900"/>
          </a:xfrm>
          <a:prstGeom prst="rect">
            <a:avLst/>
          </a:prstGeom>
        </p:spPr>
      </p:pic>
      <p:sp>
        <p:nvSpPr>
          <p:cNvPr id="3" name="타원 2">
            <a:extLst>
              <a:ext uri="{FF2B5EF4-FFF2-40B4-BE49-F238E27FC236}">
                <a16:creationId xmlns:a16="http://schemas.microsoft.com/office/drawing/2014/main" id="{5EF35E77-EAA5-F6AA-2F88-F364A6C083ED}"/>
              </a:ext>
            </a:extLst>
          </p:cNvPr>
          <p:cNvSpPr/>
          <p:nvPr/>
        </p:nvSpPr>
        <p:spPr>
          <a:xfrm>
            <a:off x="737118" y="3349690"/>
            <a:ext cx="382555" cy="31724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타원 3">
            <a:extLst>
              <a:ext uri="{FF2B5EF4-FFF2-40B4-BE49-F238E27FC236}">
                <a16:creationId xmlns:a16="http://schemas.microsoft.com/office/drawing/2014/main" id="{8053FAF8-C693-4FDF-6193-5E99729DA598}"/>
              </a:ext>
            </a:extLst>
          </p:cNvPr>
          <p:cNvSpPr/>
          <p:nvPr/>
        </p:nvSpPr>
        <p:spPr>
          <a:xfrm>
            <a:off x="737117" y="3666931"/>
            <a:ext cx="382555" cy="31724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>
            <a:extLst>
              <a:ext uri="{FF2B5EF4-FFF2-40B4-BE49-F238E27FC236}">
                <a16:creationId xmlns:a16="http://schemas.microsoft.com/office/drawing/2014/main" id="{0FBF18E8-304B-948F-990A-54E8E3C51891}"/>
              </a:ext>
            </a:extLst>
          </p:cNvPr>
          <p:cNvSpPr/>
          <p:nvPr/>
        </p:nvSpPr>
        <p:spPr>
          <a:xfrm>
            <a:off x="737117" y="5601478"/>
            <a:ext cx="382555" cy="31724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>
            <a:extLst>
              <a:ext uri="{FF2B5EF4-FFF2-40B4-BE49-F238E27FC236}">
                <a16:creationId xmlns:a16="http://schemas.microsoft.com/office/drawing/2014/main" id="{8F77A1E9-5F13-7CFC-43F8-B3D9D50D2B90}"/>
              </a:ext>
            </a:extLst>
          </p:cNvPr>
          <p:cNvSpPr/>
          <p:nvPr/>
        </p:nvSpPr>
        <p:spPr>
          <a:xfrm>
            <a:off x="737116" y="5918719"/>
            <a:ext cx="382555" cy="31724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B4861AD9-90DB-06D5-E574-085572E9B509}"/>
              </a:ext>
            </a:extLst>
          </p:cNvPr>
          <p:cNvSpPr/>
          <p:nvPr/>
        </p:nvSpPr>
        <p:spPr>
          <a:xfrm>
            <a:off x="737115" y="6537648"/>
            <a:ext cx="382555" cy="31724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D5295D6B-A9E2-76E2-7E56-0622AF005E1B}"/>
              </a:ext>
            </a:extLst>
          </p:cNvPr>
          <p:cNvSpPr/>
          <p:nvPr/>
        </p:nvSpPr>
        <p:spPr>
          <a:xfrm>
            <a:off x="6721148" y="718457"/>
            <a:ext cx="382555" cy="31724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>
            <a:extLst>
              <a:ext uri="{FF2B5EF4-FFF2-40B4-BE49-F238E27FC236}">
                <a16:creationId xmlns:a16="http://schemas.microsoft.com/office/drawing/2014/main" id="{048DA8A2-EF50-5ACA-C434-ABEEC995C22F}"/>
              </a:ext>
            </a:extLst>
          </p:cNvPr>
          <p:cNvSpPr/>
          <p:nvPr/>
        </p:nvSpPr>
        <p:spPr>
          <a:xfrm>
            <a:off x="6721148" y="1104122"/>
            <a:ext cx="382555" cy="31724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>
            <a:extLst>
              <a:ext uri="{FF2B5EF4-FFF2-40B4-BE49-F238E27FC236}">
                <a16:creationId xmlns:a16="http://schemas.microsoft.com/office/drawing/2014/main" id="{2F54F0DD-2566-D1E3-74DA-8FB68299AD3D}"/>
              </a:ext>
            </a:extLst>
          </p:cNvPr>
          <p:cNvSpPr/>
          <p:nvPr/>
        </p:nvSpPr>
        <p:spPr>
          <a:xfrm>
            <a:off x="6752297" y="4494244"/>
            <a:ext cx="382555" cy="31724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9EDE2FCE-987A-4225-0A89-78B06EAABBF4}"/>
              </a:ext>
            </a:extLst>
          </p:cNvPr>
          <p:cNvSpPr/>
          <p:nvPr/>
        </p:nvSpPr>
        <p:spPr>
          <a:xfrm>
            <a:off x="6721147" y="5517501"/>
            <a:ext cx="382555" cy="31724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>
            <a:extLst>
              <a:ext uri="{FF2B5EF4-FFF2-40B4-BE49-F238E27FC236}">
                <a16:creationId xmlns:a16="http://schemas.microsoft.com/office/drawing/2014/main" id="{4C0FBE55-6754-2307-6186-D98ED4064846}"/>
              </a:ext>
            </a:extLst>
          </p:cNvPr>
          <p:cNvSpPr/>
          <p:nvPr/>
        </p:nvSpPr>
        <p:spPr>
          <a:xfrm>
            <a:off x="6721146" y="5834742"/>
            <a:ext cx="382555" cy="31724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62D44327-3ADD-320D-A0F7-98B5C6EC1C4D}"/>
              </a:ext>
            </a:extLst>
          </p:cNvPr>
          <p:cNvGrpSpPr/>
          <p:nvPr/>
        </p:nvGrpSpPr>
        <p:grpSpPr>
          <a:xfrm>
            <a:off x="583923" y="1464255"/>
            <a:ext cx="212200" cy="292685"/>
            <a:chOff x="578498" y="2473431"/>
            <a:chExt cx="288816" cy="316422"/>
          </a:xfrm>
        </p:grpSpPr>
        <p:cxnSp>
          <p:nvCxnSpPr>
            <p:cNvPr id="16" name="직선 연결선 15">
              <a:extLst>
                <a:ext uri="{FF2B5EF4-FFF2-40B4-BE49-F238E27FC236}">
                  <a16:creationId xmlns:a16="http://schemas.microsoft.com/office/drawing/2014/main" id="{E6642A1B-78A5-F14D-4FAB-0F2062762212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>
              <a:extLst>
                <a:ext uri="{FF2B5EF4-FFF2-40B4-BE49-F238E27FC236}">
                  <a16:creationId xmlns:a16="http://schemas.microsoft.com/office/drawing/2014/main" id="{4603C7FF-3527-411B-2996-8FB5939E3E67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D0A85114-D283-0515-4FB7-C95A91E37F6D}"/>
              </a:ext>
            </a:extLst>
          </p:cNvPr>
          <p:cNvGrpSpPr/>
          <p:nvPr/>
        </p:nvGrpSpPr>
        <p:grpSpPr>
          <a:xfrm>
            <a:off x="588557" y="1792545"/>
            <a:ext cx="212200" cy="292685"/>
            <a:chOff x="578498" y="2473431"/>
            <a:chExt cx="288816" cy="316422"/>
          </a:xfrm>
        </p:grpSpPr>
        <p:cxnSp>
          <p:nvCxnSpPr>
            <p:cNvPr id="19" name="직선 연결선 18">
              <a:extLst>
                <a:ext uri="{FF2B5EF4-FFF2-40B4-BE49-F238E27FC236}">
                  <a16:creationId xmlns:a16="http://schemas.microsoft.com/office/drawing/2014/main" id="{F5A808F9-D11A-3ACD-158B-89B9DC58D28C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>
              <a:extLst>
                <a:ext uri="{FF2B5EF4-FFF2-40B4-BE49-F238E27FC236}">
                  <a16:creationId xmlns:a16="http://schemas.microsoft.com/office/drawing/2014/main" id="{B9512716-79FF-A974-2679-CFBB334C1F59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57FFFE2A-061F-18CA-7DF7-31163CF38A9D}"/>
              </a:ext>
            </a:extLst>
          </p:cNvPr>
          <p:cNvGrpSpPr/>
          <p:nvPr/>
        </p:nvGrpSpPr>
        <p:grpSpPr>
          <a:xfrm>
            <a:off x="292638" y="1792545"/>
            <a:ext cx="212200" cy="292685"/>
            <a:chOff x="578498" y="2473431"/>
            <a:chExt cx="288816" cy="316422"/>
          </a:xfrm>
        </p:grpSpPr>
        <p:cxnSp>
          <p:nvCxnSpPr>
            <p:cNvPr id="22" name="직선 연결선 21">
              <a:extLst>
                <a:ext uri="{FF2B5EF4-FFF2-40B4-BE49-F238E27FC236}">
                  <a16:creationId xmlns:a16="http://schemas.microsoft.com/office/drawing/2014/main" id="{EEF5C04F-64A6-A719-280C-CDC5DEBAF946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연결선 22">
              <a:extLst>
                <a:ext uri="{FF2B5EF4-FFF2-40B4-BE49-F238E27FC236}">
                  <a16:creationId xmlns:a16="http://schemas.microsoft.com/office/drawing/2014/main" id="{43A5857C-54E1-8B0A-2FD5-5DE211B50E08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7373A88A-5DE3-6580-5A94-FAB04D6D2FCF}"/>
              </a:ext>
            </a:extLst>
          </p:cNvPr>
          <p:cNvGrpSpPr/>
          <p:nvPr/>
        </p:nvGrpSpPr>
        <p:grpSpPr>
          <a:xfrm>
            <a:off x="294296" y="1464255"/>
            <a:ext cx="212200" cy="292685"/>
            <a:chOff x="578498" y="2473431"/>
            <a:chExt cx="288816" cy="316422"/>
          </a:xfrm>
        </p:grpSpPr>
        <p:cxnSp>
          <p:nvCxnSpPr>
            <p:cNvPr id="25" name="직선 연결선 24">
              <a:extLst>
                <a:ext uri="{FF2B5EF4-FFF2-40B4-BE49-F238E27FC236}">
                  <a16:creationId xmlns:a16="http://schemas.microsoft.com/office/drawing/2014/main" id="{2C49BC82-D47C-E7BE-4B01-A048A1BC6BC3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>
              <a:extLst>
                <a:ext uri="{FF2B5EF4-FFF2-40B4-BE49-F238E27FC236}">
                  <a16:creationId xmlns:a16="http://schemas.microsoft.com/office/drawing/2014/main" id="{25431E20-8FF6-90C2-AA68-0A961D18428A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527A2BB1-0A49-B623-AAD4-0D0106447023}"/>
              </a:ext>
            </a:extLst>
          </p:cNvPr>
          <p:cNvGrpSpPr/>
          <p:nvPr/>
        </p:nvGrpSpPr>
        <p:grpSpPr>
          <a:xfrm>
            <a:off x="594365" y="2736491"/>
            <a:ext cx="212200" cy="292685"/>
            <a:chOff x="578498" y="2473431"/>
            <a:chExt cx="288816" cy="316422"/>
          </a:xfrm>
        </p:grpSpPr>
        <p:cxnSp>
          <p:nvCxnSpPr>
            <p:cNvPr id="28" name="직선 연결선 27">
              <a:extLst>
                <a:ext uri="{FF2B5EF4-FFF2-40B4-BE49-F238E27FC236}">
                  <a16:creationId xmlns:a16="http://schemas.microsoft.com/office/drawing/2014/main" id="{EAB67901-8818-3EE5-C4D3-5A8041711B37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>
              <a:extLst>
                <a:ext uri="{FF2B5EF4-FFF2-40B4-BE49-F238E27FC236}">
                  <a16:creationId xmlns:a16="http://schemas.microsoft.com/office/drawing/2014/main" id="{6F88F8CB-64F6-6663-DD6C-E1F5D3D8AFF5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그룹 29">
            <a:extLst>
              <a:ext uri="{FF2B5EF4-FFF2-40B4-BE49-F238E27FC236}">
                <a16:creationId xmlns:a16="http://schemas.microsoft.com/office/drawing/2014/main" id="{ACE73D19-4BB1-2CA4-39C8-B6A30A5A7957}"/>
              </a:ext>
            </a:extLst>
          </p:cNvPr>
          <p:cNvGrpSpPr/>
          <p:nvPr/>
        </p:nvGrpSpPr>
        <p:grpSpPr>
          <a:xfrm>
            <a:off x="298446" y="2736491"/>
            <a:ext cx="212200" cy="292685"/>
            <a:chOff x="578498" y="2473431"/>
            <a:chExt cx="288816" cy="316422"/>
          </a:xfrm>
        </p:grpSpPr>
        <p:cxnSp>
          <p:nvCxnSpPr>
            <p:cNvPr id="31" name="직선 연결선 30">
              <a:extLst>
                <a:ext uri="{FF2B5EF4-FFF2-40B4-BE49-F238E27FC236}">
                  <a16:creationId xmlns:a16="http://schemas.microsoft.com/office/drawing/2014/main" id="{CCBFA3BB-EF4C-25C7-936E-C6F4FBA9FCCE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>
              <a:extLst>
                <a:ext uri="{FF2B5EF4-FFF2-40B4-BE49-F238E27FC236}">
                  <a16:creationId xmlns:a16="http://schemas.microsoft.com/office/drawing/2014/main" id="{8564CE22-ACE8-C399-1708-59D9DEC6780D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53D9F4F9-13D4-5954-047E-B4C3EAF8A66D}"/>
              </a:ext>
            </a:extLst>
          </p:cNvPr>
          <p:cNvGrpSpPr/>
          <p:nvPr/>
        </p:nvGrpSpPr>
        <p:grpSpPr>
          <a:xfrm>
            <a:off x="499015" y="4344384"/>
            <a:ext cx="212200" cy="292685"/>
            <a:chOff x="578498" y="2473431"/>
            <a:chExt cx="288816" cy="316422"/>
          </a:xfrm>
        </p:grpSpPr>
        <p:cxnSp>
          <p:nvCxnSpPr>
            <p:cNvPr id="34" name="직선 연결선 33">
              <a:extLst>
                <a:ext uri="{FF2B5EF4-FFF2-40B4-BE49-F238E27FC236}">
                  <a16:creationId xmlns:a16="http://schemas.microsoft.com/office/drawing/2014/main" id="{E72450A1-3506-B7AB-B667-D9BEA09DE019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34">
              <a:extLst>
                <a:ext uri="{FF2B5EF4-FFF2-40B4-BE49-F238E27FC236}">
                  <a16:creationId xmlns:a16="http://schemas.microsoft.com/office/drawing/2014/main" id="{F04476BB-3C86-F31A-8831-F0812203E8B1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그룹 35">
            <a:extLst>
              <a:ext uri="{FF2B5EF4-FFF2-40B4-BE49-F238E27FC236}">
                <a16:creationId xmlns:a16="http://schemas.microsoft.com/office/drawing/2014/main" id="{88B44A6D-E51A-7CD4-29DE-A54A9FEC7291}"/>
              </a:ext>
            </a:extLst>
          </p:cNvPr>
          <p:cNvGrpSpPr/>
          <p:nvPr/>
        </p:nvGrpSpPr>
        <p:grpSpPr>
          <a:xfrm>
            <a:off x="486608" y="5943275"/>
            <a:ext cx="212200" cy="292685"/>
            <a:chOff x="578498" y="2473431"/>
            <a:chExt cx="288816" cy="316422"/>
          </a:xfrm>
        </p:grpSpPr>
        <p:cxnSp>
          <p:nvCxnSpPr>
            <p:cNvPr id="37" name="직선 연결선 36">
              <a:extLst>
                <a:ext uri="{FF2B5EF4-FFF2-40B4-BE49-F238E27FC236}">
                  <a16:creationId xmlns:a16="http://schemas.microsoft.com/office/drawing/2014/main" id="{1AE30490-2DE0-8352-0B82-83FFDABEB47F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 37">
              <a:extLst>
                <a:ext uri="{FF2B5EF4-FFF2-40B4-BE49-F238E27FC236}">
                  <a16:creationId xmlns:a16="http://schemas.microsoft.com/office/drawing/2014/main" id="{A0D4946A-C0F5-04AF-584D-BCBA4510A31D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그룹 38">
            <a:extLst>
              <a:ext uri="{FF2B5EF4-FFF2-40B4-BE49-F238E27FC236}">
                <a16:creationId xmlns:a16="http://schemas.microsoft.com/office/drawing/2014/main" id="{60944248-FF31-85F4-F69E-58B5D007D706}"/>
              </a:ext>
            </a:extLst>
          </p:cNvPr>
          <p:cNvGrpSpPr/>
          <p:nvPr/>
        </p:nvGrpSpPr>
        <p:grpSpPr>
          <a:xfrm>
            <a:off x="497471" y="6244963"/>
            <a:ext cx="212200" cy="292685"/>
            <a:chOff x="578498" y="2473431"/>
            <a:chExt cx="288816" cy="316422"/>
          </a:xfrm>
        </p:grpSpPr>
        <p:cxnSp>
          <p:nvCxnSpPr>
            <p:cNvPr id="40" name="직선 연결선 39">
              <a:extLst>
                <a:ext uri="{FF2B5EF4-FFF2-40B4-BE49-F238E27FC236}">
                  <a16:creationId xmlns:a16="http://schemas.microsoft.com/office/drawing/2014/main" id="{598BBFD6-117E-6379-DFF7-DAFE9B06140A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 40">
              <a:extLst>
                <a:ext uri="{FF2B5EF4-FFF2-40B4-BE49-F238E27FC236}">
                  <a16:creationId xmlns:a16="http://schemas.microsoft.com/office/drawing/2014/main" id="{7691048A-E649-422F-2D8B-B57F87FDFD18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27944CBC-350E-0504-BFAC-BDA3E37F3FC1}"/>
              </a:ext>
            </a:extLst>
          </p:cNvPr>
          <p:cNvGrpSpPr/>
          <p:nvPr/>
        </p:nvGrpSpPr>
        <p:grpSpPr>
          <a:xfrm>
            <a:off x="6577572" y="80294"/>
            <a:ext cx="212200" cy="292685"/>
            <a:chOff x="578498" y="2473431"/>
            <a:chExt cx="288816" cy="316422"/>
          </a:xfrm>
        </p:grpSpPr>
        <p:cxnSp>
          <p:nvCxnSpPr>
            <p:cNvPr id="43" name="직선 연결선 42">
              <a:extLst>
                <a:ext uri="{FF2B5EF4-FFF2-40B4-BE49-F238E27FC236}">
                  <a16:creationId xmlns:a16="http://schemas.microsoft.com/office/drawing/2014/main" id="{217A8D89-F727-2DA9-69B4-59100BF069E6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직선 연결선 43">
              <a:extLst>
                <a:ext uri="{FF2B5EF4-FFF2-40B4-BE49-F238E27FC236}">
                  <a16:creationId xmlns:a16="http://schemas.microsoft.com/office/drawing/2014/main" id="{9FA607E1-B2CE-5058-E368-CF9A159F492F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F754D8B4-8B28-73A8-06FD-62CA138C7819}"/>
              </a:ext>
            </a:extLst>
          </p:cNvPr>
          <p:cNvGrpSpPr/>
          <p:nvPr/>
        </p:nvGrpSpPr>
        <p:grpSpPr>
          <a:xfrm>
            <a:off x="6281653" y="80294"/>
            <a:ext cx="212200" cy="292685"/>
            <a:chOff x="578498" y="2473431"/>
            <a:chExt cx="288816" cy="316422"/>
          </a:xfrm>
        </p:grpSpPr>
        <p:cxnSp>
          <p:nvCxnSpPr>
            <p:cNvPr id="46" name="직선 연결선 45">
              <a:extLst>
                <a:ext uri="{FF2B5EF4-FFF2-40B4-BE49-F238E27FC236}">
                  <a16:creationId xmlns:a16="http://schemas.microsoft.com/office/drawing/2014/main" id="{47C21FBF-B88A-5B17-B073-B0527A39BAC2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 46">
              <a:extLst>
                <a:ext uri="{FF2B5EF4-FFF2-40B4-BE49-F238E27FC236}">
                  <a16:creationId xmlns:a16="http://schemas.microsoft.com/office/drawing/2014/main" id="{2E78AC10-FBFE-5FCA-B92B-8DD918C91F26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그룹 47">
            <a:extLst>
              <a:ext uri="{FF2B5EF4-FFF2-40B4-BE49-F238E27FC236}">
                <a16:creationId xmlns:a16="http://schemas.microsoft.com/office/drawing/2014/main" id="{DB7BF203-1FD4-2B90-0641-4B09D6904737}"/>
              </a:ext>
            </a:extLst>
          </p:cNvPr>
          <p:cNvGrpSpPr/>
          <p:nvPr/>
        </p:nvGrpSpPr>
        <p:grpSpPr>
          <a:xfrm>
            <a:off x="6607822" y="441403"/>
            <a:ext cx="212200" cy="292685"/>
            <a:chOff x="578498" y="2473431"/>
            <a:chExt cx="288816" cy="316422"/>
          </a:xfrm>
        </p:grpSpPr>
        <p:cxnSp>
          <p:nvCxnSpPr>
            <p:cNvPr id="49" name="직선 연결선 48">
              <a:extLst>
                <a:ext uri="{FF2B5EF4-FFF2-40B4-BE49-F238E27FC236}">
                  <a16:creationId xmlns:a16="http://schemas.microsoft.com/office/drawing/2014/main" id="{32CB721C-CE86-F241-9F12-32DA28BF78C7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 49">
              <a:extLst>
                <a:ext uri="{FF2B5EF4-FFF2-40B4-BE49-F238E27FC236}">
                  <a16:creationId xmlns:a16="http://schemas.microsoft.com/office/drawing/2014/main" id="{63472E1C-5A06-61CC-49B0-6D2D13112621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그룹 50">
            <a:extLst>
              <a:ext uri="{FF2B5EF4-FFF2-40B4-BE49-F238E27FC236}">
                <a16:creationId xmlns:a16="http://schemas.microsoft.com/office/drawing/2014/main" id="{E05D9C21-F18E-EDDA-1F68-6B0924EFCEE6}"/>
              </a:ext>
            </a:extLst>
          </p:cNvPr>
          <p:cNvGrpSpPr/>
          <p:nvPr/>
        </p:nvGrpSpPr>
        <p:grpSpPr>
          <a:xfrm>
            <a:off x="6311903" y="441403"/>
            <a:ext cx="212200" cy="292685"/>
            <a:chOff x="578498" y="2473431"/>
            <a:chExt cx="288816" cy="316422"/>
          </a:xfrm>
        </p:grpSpPr>
        <p:cxnSp>
          <p:nvCxnSpPr>
            <p:cNvPr id="52" name="직선 연결선 51">
              <a:extLst>
                <a:ext uri="{FF2B5EF4-FFF2-40B4-BE49-F238E27FC236}">
                  <a16:creationId xmlns:a16="http://schemas.microsoft.com/office/drawing/2014/main" id="{80029D97-0209-98B8-C75B-2CF541AEF0B1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 52">
              <a:extLst>
                <a:ext uri="{FF2B5EF4-FFF2-40B4-BE49-F238E27FC236}">
                  <a16:creationId xmlns:a16="http://schemas.microsoft.com/office/drawing/2014/main" id="{F74B17C0-66B2-00AC-E70C-00EB51D5F0B8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그룹 53">
            <a:extLst>
              <a:ext uri="{FF2B5EF4-FFF2-40B4-BE49-F238E27FC236}">
                <a16:creationId xmlns:a16="http://schemas.microsoft.com/office/drawing/2014/main" id="{B12C784D-CDD0-3DF7-F333-7FE72FAFCEBD}"/>
              </a:ext>
            </a:extLst>
          </p:cNvPr>
          <p:cNvGrpSpPr/>
          <p:nvPr/>
        </p:nvGrpSpPr>
        <p:grpSpPr>
          <a:xfrm>
            <a:off x="6576916" y="1128027"/>
            <a:ext cx="212200" cy="292685"/>
            <a:chOff x="578498" y="2473431"/>
            <a:chExt cx="288816" cy="316422"/>
          </a:xfrm>
        </p:grpSpPr>
        <p:cxnSp>
          <p:nvCxnSpPr>
            <p:cNvPr id="55" name="직선 연결선 54">
              <a:extLst>
                <a:ext uri="{FF2B5EF4-FFF2-40B4-BE49-F238E27FC236}">
                  <a16:creationId xmlns:a16="http://schemas.microsoft.com/office/drawing/2014/main" id="{D70863A8-4EA3-B2C8-A75B-A698B96C91F9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연결선 55">
              <a:extLst>
                <a:ext uri="{FF2B5EF4-FFF2-40B4-BE49-F238E27FC236}">
                  <a16:creationId xmlns:a16="http://schemas.microsoft.com/office/drawing/2014/main" id="{35DC4514-6F35-D01C-BCC4-4F50DF631DF8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그룹 56">
            <a:extLst>
              <a:ext uri="{FF2B5EF4-FFF2-40B4-BE49-F238E27FC236}">
                <a16:creationId xmlns:a16="http://schemas.microsoft.com/office/drawing/2014/main" id="{00AA09AD-A273-A8A5-20BB-591331E198AF}"/>
              </a:ext>
            </a:extLst>
          </p:cNvPr>
          <p:cNvGrpSpPr/>
          <p:nvPr/>
        </p:nvGrpSpPr>
        <p:grpSpPr>
          <a:xfrm>
            <a:off x="6280997" y="1128027"/>
            <a:ext cx="212200" cy="292685"/>
            <a:chOff x="578498" y="2473431"/>
            <a:chExt cx="288816" cy="316422"/>
          </a:xfrm>
        </p:grpSpPr>
        <p:cxnSp>
          <p:nvCxnSpPr>
            <p:cNvPr id="58" name="직선 연결선 57">
              <a:extLst>
                <a:ext uri="{FF2B5EF4-FFF2-40B4-BE49-F238E27FC236}">
                  <a16:creationId xmlns:a16="http://schemas.microsoft.com/office/drawing/2014/main" id="{2DB89906-124B-46DA-C113-8FBD85AF5412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직선 연결선 58">
              <a:extLst>
                <a:ext uri="{FF2B5EF4-FFF2-40B4-BE49-F238E27FC236}">
                  <a16:creationId xmlns:a16="http://schemas.microsoft.com/office/drawing/2014/main" id="{AD9E6B72-2051-6BFE-915D-E5A85E09F5F3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그룹 59">
            <a:extLst>
              <a:ext uri="{FF2B5EF4-FFF2-40B4-BE49-F238E27FC236}">
                <a16:creationId xmlns:a16="http://schemas.microsoft.com/office/drawing/2014/main" id="{2EA4132D-5CF4-433D-43A7-B60D3E50E719}"/>
              </a:ext>
            </a:extLst>
          </p:cNvPr>
          <p:cNvGrpSpPr/>
          <p:nvPr/>
        </p:nvGrpSpPr>
        <p:grpSpPr>
          <a:xfrm>
            <a:off x="6587358" y="1464255"/>
            <a:ext cx="212200" cy="292685"/>
            <a:chOff x="578498" y="2473431"/>
            <a:chExt cx="288816" cy="316422"/>
          </a:xfrm>
        </p:grpSpPr>
        <p:cxnSp>
          <p:nvCxnSpPr>
            <p:cNvPr id="61" name="직선 연결선 60">
              <a:extLst>
                <a:ext uri="{FF2B5EF4-FFF2-40B4-BE49-F238E27FC236}">
                  <a16:creationId xmlns:a16="http://schemas.microsoft.com/office/drawing/2014/main" id="{2EB0FCD5-14A6-519C-E3F9-900EFB61D571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연결선 61">
              <a:extLst>
                <a:ext uri="{FF2B5EF4-FFF2-40B4-BE49-F238E27FC236}">
                  <a16:creationId xmlns:a16="http://schemas.microsoft.com/office/drawing/2014/main" id="{1F4D145D-CADD-5C6B-3347-758464CE97A8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그룹 62">
            <a:extLst>
              <a:ext uri="{FF2B5EF4-FFF2-40B4-BE49-F238E27FC236}">
                <a16:creationId xmlns:a16="http://schemas.microsoft.com/office/drawing/2014/main" id="{C7139D72-5EAC-6009-7DBE-7EFC70107261}"/>
              </a:ext>
            </a:extLst>
          </p:cNvPr>
          <p:cNvGrpSpPr/>
          <p:nvPr/>
        </p:nvGrpSpPr>
        <p:grpSpPr>
          <a:xfrm>
            <a:off x="6587358" y="3797475"/>
            <a:ext cx="212200" cy="292685"/>
            <a:chOff x="578498" y="2473431"/>
            <a:chExt cx="288816" cy="316422"/>
          </a:xfrm>
        </p:grpSpPr>
        <p:cxnSp>
          <p:nvCxnSpPr>
            <p:cNvPr id="64" name="직선 연결선 63">
              <a:extLst>
                <a:ext uri="{FF2B5EF4-FFF2-40B4-BE49-F238E27FC236}">
                  <a16:creationId xmlns:a16="http://schemas.microsoft.com/office/drawing/2014/main" id="{14AC130D-5226-81D1-8160-627AD3BB85CC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직선 연결선 64">
              <a:extLst>
                <a:ext uri="{FF2B5EF4-FFF2-40B4-BE49-F238E27FC236}">
                  <a16:creationId xmlns:a16="http://schemas.microsoft.com/office/drawing/2014/main" id="{4EC7D44F-15CC-3DA4-E6B7-D68457BE7161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그룹 65">
            <a:extLst>
              <a:ext uri="{FF2B5EF4-FFF2-40B4-BE49-F238E27FC236}">
                <a16:creationId xmlns:a16="http://schemas.microsoft.com/office/drawing/2014/main" id="{8979F4A5-3D2C-4182-A675-F3E281B4A73C}"/>
              </a:ext>
            </a:extLst>
          </p:cNvPr>
          <p:cNvGrpSpPr/>
          <p:nvPr/>
        </p:nvGrpSpPr>
        <p:grpSpPr>
          <a:xfrm>
            <a:off x="6535893" y="4836040"/>
            <a:ext cx="212200" cy="292685"/>
            <a:chOff x="578498" y="2473431"/>
            <a:chExt cx="288816" cy="316422"/>
          </a:xfrm>
        </p:grpSpPr>
        <p:cxnSp>
          <p:nvCxnSpPr>
            <p:cNvPr id="67" name="직선 연결선 66">
              <a:extLst>
                <a:ext uri="{FF2B5EF4-FFF2-40B4-BE49-F238E27FC236}">
                  <a16:creationId xmlns:a16="http://schemas.microsoft.com/office/drawing/2014/main" id="{5657DAA2-0016-83F2-3BE9-FAE6DB79DBE7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직선 연결선 67">
              <a:extLst>
                <a:ext uri="{FF2B5EF4-FFF2-40B4-BE49-F238E27FC236}">
                  <a16:creationId xmlns:a16="http://schemas.microsoft.com/office/drawing/2014/main" id="{0D28DF90-B935-9716-22B2-C3AA85E796DE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그룹 68">
            <a:extLst>
              <a:ext uri="{FF2B5EF4-FFF2-40B4-BE49-F238E27FC236}">
                <a16:creationId xmlns:a16="http://schemas.microsoft.com/office/drawing/2014/main" id="{6261660C-B12F-9F93-C85A-CDB2DB088487}"/>
              </a:ext>
            </a:extLst>
          </p:cNvPr>
          <p:cNvGrpSpPr/>
          <p:nvPr/>
        </p:nvGrpSpPr>
        <p:grpSpPr>
          <a:xfrm>
            <a:off x="6558966" y="5206074"/>
            <a:ext cx="212200" cy="292685"/>
            <a:chOff x="578498" y="2473431"/>
            <a:chExt cx="288816" cy="316422"/>
          </a:xfrm>
        </p:grpSpPr>
        <p:cxnSp>
          <p:nvCxnSpPr>
            <p:cNvPr id="70" name="직선 연결선 69">
              <a:extLst>
                <a:ext uri="{FF2B5EF4-FFF2-40B4-BE49-F238E27FC236}">
                  <a16:creationId xmlns:a16="http://schemas.microsoft.com/office/drawing/2014/main" id="{F3991C9B-265F-68F1-10AD-D5F0EED69109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연결선 70">
              <a:extLst>
                <a:ext uri="{FF2B5EF4-FFF2-40B4-BE49-F238E27FC236}">
                  <a16:creationId xmlns:a16="http://schemas.microsoft.com/office/drawing/2014/main" id="{EDD88975-CB70-F8F1-3FA4-6A44D22527E4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그룹 74">
            <a:extLst>
              <a:ext uri="{FF2B5EF4-FFF2-40B4-BE49-F238E27FC236}">
                <a16:creationId xmlns:a16="http://schemas.microsoft.com/office/drawing/2014/main" id="{42B3F2AE-E23D-BEA7-8FE3-84E0318D1B94}"/>
              </a:ext>
            </a:extLst>
          </p:cNvPr>
          <p:cNvGrpSpPr/>
          <p:nvPr/>
        </p:nvGrpSpPr>
        <p:grpSpPr>
          <a:xfrm>
            <a:off x="6584183" y="6557582"/>
            <a:ext cx="212200" cy="292685"/>
            <a:chOff x="578498" y="2473431"/>
            <a:chExt cx="288816" cy="316422"/>
          </a:xfrm>
        </p:grpSpPr>
        <p:cxnSp>
          <p:nvCxnSpPr>
            <p:cNvPr id="76" name="직선 연결선 75">
              <a:extLst>
                <a:ext uri="{FF2B5EF4-FFF2-40B4-BE49-F238E27FC236}">
                  <a16:creationId xmlns:a16="http://schemas.microsoft.com/office/drawing/2014/main" id="{B97D261F-DBBA-E64F-8361-78417E09EA7F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직선 연결선 76">
              <a:extLst>
                <a:ext uri="{FF2B5EF4-FFF2-40B4-BE49-F238E27FC236}">
                  <a16:creationId xmlns:a16="http://schemas.microsoft.com/office/drawing/2014/main" id="{931DB8F1-34B4-85EE-7DAC-728696865912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그룹 77">
            <a:extLst>
              <a:ext uri="{FF2B5EF4-FFF2-40B4-BE49-F238E27FC236}">
                <a16:creationId xmlns:a16="http://schemas.microsoft.com/office/drawing/2014/main" id="{A02025A7-9027-594E-3059-8964EA604F9B}"/>
              </a:ext>
            </a:extLst>
          </p:cNvPr>
          <p:cNvGrpSpPr/>
          <p:nvPr/>
        </p:nvGrpSpPr>
        <p:grpSpPr>
          <a:xfrm>
            <a:off x="6576916" y="6207789"/>
            <a:ext cx="212200" cy="292685"/>
            <a:chOff x="578498" y="2473431"/>
            <a:chExt cx="288816" cy="316422"/>
          </a:xfrm>
        </p:grpSpPr>
        <p:cxnSp>
          <p:nvCxnSpPr>
            <p:cNvPr id="79" name="직선 연결선 78">
              <a:extLst>
                <a:ext uri="{FF2B5EF4-FFF2-40B4-BE49-F238E27FC236}">
                  <a16:creationId xmlns:a16="http://schemas.microsoft.com/office/drawing/2014/main" id="{D40D26DC-0613-E915-4118-EC320E856887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직선 연결선 79">
              <a:extLst>
                <a:ext uri="{FF2B5EF4-FFF2-40B4-BE49-F238E27FC236}">
                  <a16:creationId xmlns:a16="http://schemas.microsoft.com/office/drawing/2014/main" id="{6803F3A7-A313-6FAD-BEBA-6B3DF37BF0C6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그룹 80">
            <a:extLst>
              <a:ext uri="{FF2B5EF4-FFF2-40B4-BE49-F238E27FC236}">
                <a16:creationId xmlns:a16="http://schemas.microsoft.com/office/drawing/2014/main" id="{6A0CE405-306D-2E3B-A957-C78A4DA29165}"/>
              </a:ext>
            </a:extLst>
          </p:cNvPr>
          <p:cNvGrpSpPr/>
          <p:nvPr/>
        </p:nvGrpSpPr>
        <p:grpSpPr>
          <a:xfrm>
            <a:off x="6287289" y="6207789"/>
            <a:ext cx="212200" cy="292685"/>
            <a:chOff x="578498" y="2473431"/>
            <a:chExt cx="288816" cy="316422"/>
          </a:xfrm>
        </p:grpSpPr>
        <p:cxnSp>
          <p:nvCxnSpPr>
            <p:cNvPr id="82" name="직선 연결선 81">
              <a:extLst>
                <a:ext uri="{FF2B5EF4-FFF2-40B4-BE49-F238E27FC236}">
                  <a16:creationId xmlns:a16="http://schemas.microsoft.com/office/drawing/2014/main" id="{B6B62154-F898-3F1D-886C-0FB122CB8762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직선 연결선 82">
              <a:extLst>
                <a:ext uri="{FF2B5EF4-FFF2-40B4-BE49-F238E27FC236}">
                  <a16:creationId xmlns:a16="http://schemas.microsoft.com/office/drawing/2014/main" id="{E7C1D3BD-9D1B-16FC-B8EB-25CABD4298FF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7301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38053644-4505-42EB-8EAA-CCFBF7AD5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226" y="0"/>
            <a:ext cx="4066196" cy="685800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C843FAE0-C6C0-40BD-8D53-D9DF4F0A83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2682" y="0"/>
            <a:ext cx="5147564" cy="61044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D01A2E-DBBE-42F8-81B6-116AC67110E6}"/>
              </a:ext>
            </a:extLst>
          </p:cNvPr>
          <p:cNvSpPr txBox="1"/>
          <p:nvPr/>
        </p:nvSpPr>
        <p:spPr>
          <a:xfrm>
            <a:off x="6096000" y="6581001"/>
            <a:ext cx="71138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rgbClr val="8FC639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2022 </a:t>
            </a:r>
            <a:r>
              <a:rPr lang="ko-KR" altLang="en-US" sz="1200" dirty="0">
                <a:solidFill>
                  <a:srgbClr val="8FC639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고등학생 필독도서 목록</a:t>
            </a:r>
            <a:r>
              <a:rPr lang="en-US" altLang="ko-KR" sz="1200" dirty="0">
                <a:solidFill>
                  <a:srgbClr val="8FC639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</a:t>
            </a:r>
            <a:r>
              <a:rPr lang="ko-KR" altLang="en-US" sz="1200" dirty="0">
                <a:solidFill>
                  <a:srgbClr val="8FC639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카이스트 추천도서 </a:t>
            </a:r>
            <a:r>
              <a:rPr lang="en-US" altLang="ko-KR" sz="1200" dirty="0">
                <a:solidFill>
                  <a:srgbClr val="8FC639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101</a:t>
            </a:r>
            <a:r>
              <a:rPr lang="ko-KR" altLang="en-US" sz="1200" dirty="0">
                <a:solidFill>
                  <a:srgbClr val="8FC639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선</a:t>
            </a:r>
            <a:r>
              <a:rPr lang="en-US" altLang="ko-KR" sz="1200" dirty="0">
                <a:solidFill>
                  <a:srgbClr val="00B0F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 (tistory.com)</a:t>
            </a:r>
            <a:r>
              <a:rPr lang="en-US" altLang="ko-KR" sz="1200" dirty="0">
                <a:solidFill>
                  <a:srgbClr val="00B0F0"/>
                </a:solidFill>
              </a:rPr>
              <a:t> </a:t>
            </a:r>
            <a:endParaRPr lang="ko-KR" altLang="en-US" sz="1200" dirty="0">
              <a:solidFill>
                <a:srgbClr val="00B0F0"/>
              </a:solidFill>
            </a:endParaRPr>
          </a:p>
        </p:txBody>
      </p:sp>
      <p:sp>
        <p:nvSpPr>
          <p:cNvPr id="2" name="타원 1">
            <a:extLst>
              <a:ext uri="{FF2B5EF4-FFF2-40B4-BE49-F238E27FC236}">
                <a16:creationId xmlns:a16="http://schemas.microsoft.com/office/drawing/2014/main" id="{D9C6EBD2-FA59-8E5E-A6AA-5154D9BFB418}"/>
              </a:ext>
            </a:extLst>
          </p:cNvPr>
          <p:cNvSpPr/>
          <p:nvPr/>
        </p:nvSpPr>
        <p:spPr>
          <a:xfrm>
            <a:off x="1101754" y="301690"/>
            <a:ext cx="316499" cy="2394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>
            <a:extLst>
              <a:ext uri="{FF2B5EF4-FFF2-40B4-BE49-F238E27FC236}">
                <a16:creationId xmlns:a16="http://schemas.microsoft.com/office/drawing/2014/main" id="{D3072101-9FAD-3013-0C49-B4112BBFD96C}"/>
              </a:ext>
            </a:extLst>
          </p:cNvPr>
          <p:cNvSpPr/>
          <p:nvPr/>
        </p:nvSpPr>
        <p:spPr>
          <a:xfrm>
            <a:off x="1101754" y="528735"/>
            <a:ext cx="316499" cy="2394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>
            <a:extLst>
              <a:ext uri="{FF2B5EF4-FFF2-40B4-BE49-F238E27FC236}">
                <a16:creationId xmlns:a16="http://schemas.microsoft.com/office/drawing/2014/main" id="{582724D3-16E6-2D50-277B-7C0D608F302F}"/>
              </a:ext>
            </a:extLst>
          </p:cNvPr>
          <p:cNvSpPr/>
          <p:nvPr/>
        </p:nvSpPr>
        <p:spPr>
          <a:xfrm>
            <a:off x="1101753" y="1558212"/>
            <a:ext cx="316499" cy="2394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>
            <a:extLst>
              <a:ext uri="{FF2B5EF4-FFF2-40B4-BE49-F238E27FC236}">
                <a16:creationId xmlns:a16="http://schemas.microsoft.com/office/drawing/2014/main" id="{942080AF-8135-27CC-149C-7143B097B9F1}"/>
              </a:ext>
            </a:extLst>
          </p:cNvPr>
          <p:cNvSpPr/>
          <p:nvPr/>
        </p:nvSpPr>
        <p:spPr>
          <a:xfrm>
            <a:off x="1064429" y="2467946"/>
            <a:ext cx="316499" cy="2394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>
            <a:extLst>
              <a:ext uri="{FF2B5EF4-FFF2-40B4-BE49-F238E27FC236}">
                <a16:creationId xmlns:a16="http://schemas.microsoft.com/office/drawing/2014/main" id="{BFF8575E-AFF3-BB0B-3F9D-708920A54853}"/>
              </a:ext>
            </a:extLst>
          </p:cNvPr>
          <p:cNvSpPr/>
          <p:nvPr/>
        </p:nvSpPr>
        <p:spPr>
          <a:xfrm>
            <a:off x="1101752" y="2604019"/>
            <a:ext cx="316499" cy="2394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3AE39D04-F73C-6DE4-2812-7474B015B269}"/>
              </a:ext>
            </a:extLst>
          </p:cNvPr>
          <p:cNvSpPr/>
          <p:nvPr/>
        </p:nvSpPr>
        <p:spPr>
          <a:xfrm>
            <a:off x="1101752" y="2812716"/>
            <a:ext cx="316499" cy="2394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>
            <a:extLst>
              <a:ext uri="{FF2B5EF4-FFF2-40B4-BE49-F238E27FC236}">
                <a16:creationId xmlns:a16="http://schemas.microsoft.com/office/drawing/2014/main" id="{A1CC3B1B-DF6D-3C37-1D57-A89FA3755CE6}"/>
              </a:ext>
            </a:extLst>
          </p:cNvPr>
          <p:cNvSpPr/>
          <p:nvPr/>
        </p:nvSpPr>
        <p:spPr>
          <a:xfrm>
            <a:off x="1101751" y="3513753"/>
            <a:ext cx="316499" cy="2394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>
            <a:extLst>
              <a:ext uri="{FF2B5EF4-FFF2-40B4-BE49-F238E27FC236}">
                <a16:creationId xmlns:a16="http://schemas.microsoft.com/office/drawing/2014/main" id="{942016CF-FB79-CB35-86D9-4FD5238067A1}"/>
              </a:ext>
            </a:extLst>
          </p:cNvPr>
          <p:cNvSpPr/>
          <p:nvPr/>
        </p:nvSpPr>
        <p:spPr>
          <a:xfrm>
            <a:off x="1101751" y="4407157"/>
            <a:ext cx="316499" cy="2394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574F7787-860B-CABC-5DB7-6C07B5C5BCCF}"/>
              </a:ext>
            </a:extLst>
          </p:cNvPr>
          <p:cNvSpPr/>
          <p:nvPr/>
        </p:nvSpPr>
        <p:spPr>
          <a:xfrm>
            <a:off x="1101751" y="4626661"/>
            <a:ext cx="316499" cy="2394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>
            <a:extLst>
              <a:ext uri="{FF2B5EF4-FFF2-40B4-BE49-F238E27FC236}">
                <a16:creationId xmlns:a16="http://schemas.microsoft.com/office/drawing/2014/main" id="{A6D6E2E6-5486-8A6F-56BB-0C689F176F5C}"/>
              </a:ext>
            </a:extLst>
          </p:cNvPr>
          <p:cNvSpPr/>
          <p:nvPr/>
        </p:nvSpPr>
        <p:spPr>
          <a:xfrm>
            <a:off x="1111079" y="4965908"/>
            <a:ext cx="316499" cy="2394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>
            <a:extLst>
              <a:ext uri="{FF2B5EF4-FFF2-40B4-BE49-F238E27FC236}">
                <a16:creationId xmlns:a16="http://schemas.microsoft.com/office/drawing/2014/main" id="{9FC10BBA-D729-F46D-E9D5-4EDD612702F7}"/>
              </a:ext>
            </a:extLst>
          </p:cNvPr>
          <p:cNvSpPr/>
          <p:nvPr/>
        </p:nvSpPr>
        <p:spPr>
          <a:xfrm>
            <a:off x="1111079" y="5473800"/>
            <a:ext cx="316499" cy="2394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>
            <a:extLst>
              <a:ext uri="{FF2B5EF4-FFF2-40B4-BE49-F238E27FC236}">
                <a16:creationId xmlns:a16="http://schemas.microsoft.com/office/drawing/2014/main" id="{39C3BEC7-D055-6828-F26E-FEC81005767A}"/>
              </a:ext>
            </a:extLst>
          </p:cNvPr>
          <p:cNvSpPr/>
          <p:nvPr/>
        </p:nvSpPr>
        <p:spPr>
          <a:xfrm>
            <a:off x="1120409" y="5663527"/>
            <a:ext cx="316499" cy="2394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>
            <a:extLst>
              <a:ext uri="{FF2B5EF4-FFF2-40B4-BE49-F238E27FC236}">
                <a16:creationId xmlns:a16="http://schemas.microsoft.com/office/drawing/2014/main" id="{56AB4E7C-5DFC-7C76-DA56-BD0DC7E29425}"/>
              </a:ext>
            </a:extLst>
          </p:cNvPr>
          <p:cNvSpPr/>
          <p:nvPr/>
        </p:nvSpPr>
        <p:spPr>
          <a:xfrm>
            <a:off x="1101751" y="5868647"/>
            <a:ext cx="316499" cy="2394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id="{C869949F-FB40-99BD-4B88-9FC627C9FB68}"/>
              </a:ext>
            </a:extLst>
          </p:cNvPr>
          <p:cNvSpPr/>
          <p:nvPr/>
        </p:nvSpPr>
        <p:spPr>
          <a:xfrm>
            <a:off x="1101751" y="6038460"/>
            <a:ext cx="316499" cy="2394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CC3ABD96-F65A-88EE-BB1A-D927CC8067E4}"/>
              </a:ext>
            </a:extLst>
          </p:cNvPr>
          <p:cNvSpPr/>
          <p:nvPr/>
        </p:nvSpPr>
        <p:spPr>
          <a:xfrm>
            <a:off x="1101750" y="6209522"/>
            <a:ext cx="316499" cy="2394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781ABDB1-E82F-0E41-FACF-BCE6179D29EA}"/>
              </a:ext>
            </a:extLst>
          </p:cNvPr>
          <p:cNvSpPr/>
          <p:nvPr/>
        </p:nvSpPr>
        <p:spPr>
          <a:xfrm>
            <a:off x="5942682" y="62204"/>
            <a:ext cx="316499" cy="2394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>
            <a:extLst>
              <a:ext uri="{FF2B5EF4-FFF2-40B4-BE49-F238E27FC236}">
                <a16:creationId xmlns:a16="http://schemas.microsoft.com/office/drawing/2014/main" id="{F9F2165F-0D5D-C9A8-0BB4-58B6EC128944}"/>
              </a:ext>
            </a:extLst>
          </p:cNvPr>
          <p:cNvSpPr/>
          <p:nvPr/>
        </p:nvSpPr>
        <p:spPr>
          <a:xfrm>
            <a:off x="5942682" y="2090057"/>
            <a:ext cx="316499" cy="2394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>
            <a:extLst>
              <a:ext uri="{FF2B5EF4-FFF2-40B4-BE49-F238E27FC236}">
                <a16:creationId xmlns:a16="http://schemas.microsoft.com/office/drawing/2014/main" id="{76ED4C0D-785E-FD81-AFAF-BCE26B654C06}"/>
              </a:ext>
            </a:extLst>
          </p:cNvPr>
          <p:cNvSpPr/>
          <p:nvPr/>
        </p:nvSpPr>
        <p:spPr>
          <a:xfrm>
            <a:off x="5959683" y="2686396"/>
            <a:ext cx="316499" cy="2394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>
            <a:extLst>
              <a:ext uri="{FF2B5EF4-FFF2-40B4-BE49-F238E27FC236}">
                <a16:creationId xmlns:a16="http://schemas.microsoft.com/office/drawing/2014/main" id="{48C7FA2B-40EB-1273-D42D-7DC5DB037558}"/>
              </a:ext>
            </a:extLst>
          </p:cNvPr>
          <p:cNvSpPr/>
          <p:nvPr/>
        </p:nvSpPr>
        <p:spPr>
          <a:xfrm>
            <a:off x="5965694" y="3282735"/>
            <a:ext cx="316499" cy="2394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>
            <a:extLst>
              <a:ext uri="{FF2B5EF4-FFF2-40B4-BE49-F238E27FC236}">
                <a16:creationId xmlns:a16="http://schemas.microsoft.com/office/drawing/2014/main" id="{54B9D247-A931-DE70-6DA7-11FD1D757DE3}"/>
              </a:ext>
            </a:extLst>
          </p:cNvPr>
          <p:cNvSpPr/>
          <p:nvPr/>
        </p:nvSpPr>
        <p:spPr>
          <a:xfrm>
            <a:off x="5965694" y="3559575"/>
            <a:ext cx="316499" cy="2394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>
            <a:extLst>
              <a:ext uri="{FF2B5EF4-FFF2-40B4-BE49-F238E27FC236}">
                <a16:creationId xmlns:a16="http://schemas.microsoft.com/office/drawing/2014/main" id="{4538FF31-61D0-FDBD-C166-7E8258F83B39}"/>
              </a:ext>
            </a:extLst>
          </p:cNvPr>
          <p:cNvSpPr/>
          <p:nvPr/>
        </p:nvSpPr>
        <p:spPr>
          <a:xfrm>
            <a:off x="5959683" y="3812376"/>
            <a:ext cx="316499" cy="2394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F1BE5FC4-BE2E-F6A0-B49B-29D947F97C02}"/>
              </a:ext>
            </a:extLst>
          </p:cNvPr>
          <p:cNvGrpSpPr/>
          <p:nvPr/>
        </p:nvGrpSpPr>
        <p:grpSpPr>
          <a:xfrm>
            <a:off x="1108194" y="186227"/>
            <a:ext cx="87441" cy="182875"/>
            <a:chOff x="578498" y="2473431"/>
            <a:chExt cx="288816" cy="316422"/>
          </a:xfrm>
        </p:grpSpPr>
        <p:cxnSp>
          <p:nvCxnSpPr>
            <p:cNvPr id="27" name="직선 연결선 26">
              <a:extLst>
                <a:ext uri="{FF2B5EF4-FFF2-40B4-BE49-F238E27FC236}">
                  <a16:creationId xmlns:a16="http://schemas.microsoft.com/office/drawing/2014/main" id="{D5A44D18-3CCB-EE64-4BBE-C253EE68BE3E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연결선 27">
              <a:extLst>
                <a:ext uri="{FF2B5EF4-FFF2-40B4-BE49-F238E27FC236}">
                  <a16:creationId xmlns:a16="http://schemas.microsoft.com/office/drawing/2014/main" id="{B6361F04-29B7-E51C-4CF6-2473A92A861A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그룹 28">
            <a:extLst>
              <a:ext uri="{FF2B5EF4-FFF2-40B4-BE49-F238E27FC236}">
                <a16:creationId xmlns:a16="http://schemas.microsoft.com/office/drawing/2014/main" id="{BFD273D1-F0CB-3345-F87B-C287C7289CA1}"/>
              </a:ext>
            </a:extLst>
          </p:cNvPr>
          <p:cNvGrpSpPr/>
          <p:nvPr/>
        </p:nvGrpSpPr>
        <p:grpSpPr>
          <a:xfrm>
            <a:off x="908868" y="186227"/>
            <a:ext cx="87441" cy="182875"/>
            <a:chOff x="578498" y="2473431"/>
            <a:chExt cx="288816" cy="316422"/>
          </a:xfrm>
        </p:grpSpPr>
        <p:cxnSp>
          <p:nvCxnSpPr>
            <p:cNvPr id="30" name="직선 연결선 29">
              <a:extLst>
                <a:ext uri="{FF2B5EF4-FFF2-40B4-BE49-F238E27FC236}">
                  <a16:creationId xmlns:a16="http://schemas.microsoft.com/office/drawing/2014/main" id="{D87B2B32-088E-DFEE-387C-2E1D371B7B76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연결선 30">
              <a:extLst>
                <a:ext uri="{FF2B5EF4-FFF2-40B4-BE49-F238E27FC236}">
                  <a16:creationId xmlns:a16="http://schemas.microsoft.com/office/drawing/2014/main" id="{13E3194F-7B78-D897-4C68-4C9BEF493B0B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그룹 31">
            <a:extLst>
              <a:ext uri="{FF2B5EF4-FFF2-40B4-BE49-F238E27FC236}">
                <a16:creationId xmlns:a16="http://schemas.microsoft.com/office/drawing/2014/main" id="{8421909C-7B59-EF78-A564-FF5A4A0C0B05}"/>
              </a:ext>
            </a:extLst>
          </p:cNvPr>
          <p:cNvGrpSpPr/>
          <p:nvPr/>
        </p:nvGrpSpPr>
        <p:grpSpPr>
          <a:xfrm>
            <a:off x="1107863" y="1555"/>
            <a:ext cx="87441" cy="182875"/>
            <a:chOff x="578498" y="2473431"/>
            <a:chExt cx="288816" cy="316422"/>
          </a:xfrm>
        </p:grpSpPr>
        <p:cxnSp>
          <p:nvCxnSpPr>
            <p:cNvPr id="33" name="직선 연결선 32">
              <a:extLst>
                <a:ext uri="{FF2B5EF4-FFF2-40B4-BE49-F238E27FC236}">
                  <a16:creationId xmlns:a16="http://schemas.microsoft.com/office/drawing/2014/main" id="{2E04C9FF-041D-E883-7E8B-14C7DA3DF593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>
              <a:extLst>
                <a:ext uri="{FF2B5EF4-FFF2-40B4-BE49-F238E27FC236}">
                  <a16:creationId xmlns:a16="http://schemas.microsoft.com/office/drawing/2014/main" id="{35E140D8-143C-DFE3-206E-32EB59ED670C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061E0AE2-02C6-A607-ECD0-84FF70704C10}"/>
              </a:ext>
            </a:extLst>
          </p:cNvPr>
          <p:cNvGrpSpPr/>
          <p:nvPr/>
        </p:nvGrpSpPr>
        <p:grpSpPr>
          <a:xfrm>
            <a:off x="1110437" y="348036"/>
            <a:ext cx="87441" cy="182875"/>
            <a:chOff x="578498" y="2473431"/>
            <a:chExt cx="288816" cy="316422"/>
          </a:xfrm>
        </p:grpSpPr>
        <p:cxnSp>
          <p:nvCxnSpPr>
            <p:cNvPr id="36" name="직선 연결선 35">
              <a:extLst>
                <a:ext uri="{FF2B5EF4-FFF2-40B4-BE49-F238E27FC236}">
                  <a16:creationId xmlns:a16="http://schemas.microsoft.com/office/drawing/2014/main" id="{37D59257-052E-0228-3B6E-00548D5C73F2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 36">
              <a:extLst>
                <a:ext uri="{FF2B5EF4-FFF2-40B4-BE49-F238E27FC236}">
                  <a16:creationId xmlns:a16="http://schemas.microsoft.com/office/drawing/2014/main" id="{F1C4389F-0D31-8F1C-DF91-D72075BBDD6D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4D44D651-D0D1-397E-74D9-B7683693270A}"/>
              </a:ext>
            </a:extLst>
          </p:cNvPr>
          <p:cNvGrpSpPr/>
          <p:nvPr/>
        </p:nvGrpSpPr>
        <p:grpSpPr>
          <a:xfrm>
            <a:off x="911111" y="348036"/>
            <a:ext cx="87441" cy="182875"/>
            <a:chOff x="578498" y="2473431"/>
            <a:chExt cx="288816" cy="316422"/>
          </a:xfrm>
        </p:grpSpPr>
        <p:cxnSp>
          <p:nvCxnSpPr>
            <p:cNvPr id="39" name="직선 연결선 38">
              <a:extLst>
                <a:ext uri="{FF2B5EF4-FFF2-40B4-BE49-F238E27FC236}">
                  <a16:creationId xmlns:a16="http://schemas.microsoft.com/office/drawing/2014/main" id="{3BC04AD6-4B44-72AF-D79D-64685445F633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 39">
              <a:extLst>
                <a:ext uri="{FF2B5EF4-FFF2-40B4-BE49-F238E27FC236}">
                  <a16:creationId xmlns:a16="http://schemas.microsoft.com/office/drawing/2014/main" id="{3BFD776C-50B0-C285-FE92-25CBEEAFD04F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그룹 40">
            <a:extLst>
              <a:ext uri="{FF2B5EF4-FFF2-40B4-BE49-F238E27FC236}">
                <a16:creationId xmlns:a16="http://schemas.microsoft.com/office/drawing/2014/main" id="{5A9B2B66-98D7-1238-D268-35D06CE45E70}"/>
              </a:ext>
            </a:extLst>
          </p:cNvPr>
          <p:cNvGrpSpPr/>
          <p:nvPr/>
        </p:nvGrpSpPr>
        <p:grpSpPr>
          <a:xfrm>
            <a:off x="1101750" y="722194"/>
            <a:ext cx="87441" cy="182875"/>
            <a:chOff x="578498" y="2473431"/>
            <a:chExt cx="288816" cy="316422"/>
          </a:xfrm>
        </p:grpSpPr>
        <p:cxnSp>
          <p:nvCxnSpPr>
            <p:cNvPr id="42" name="직선 연결선 41">
              <a:extLst>
                <a:ext uri="{FF2B5EF4-FFF2-40B4-BE49-F238E27FC236}">
                  <a16:creationId xmlns:a16="http://schemas.microsoft.com/office/drawing/2014/main" id="{9BF96144-86BE-42EA-1864-D5788AB2B2CD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연결선 42">
              <a:extLst>
                <a:ext uri="{FF2B5EF4-FFF2-40B4-BE49-F238E27FC236}">
                  <a16:creationId xmlns:a16="http://schemas.microsoft.com/office/drawing/2014/main" id="{4D263DA4-669E-F6F4-D8DA-713766D6CBA5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095709EB-5DD2-FFD8-749D-CDC18BD15BCA}"/>
              </a:ext>
            </a:extLst>
          </p:cNvPr>
          <p:cNvGrpSpPr/>
          <p:nvPr/>
        </p:nvGrpSpPr>
        <p:grpSpPr>
          <a:xfrm>
            <a:off x="1106052" y="893256"/>
            <a:ext cx="87441" cy="182875"/>
            <a:chOff x="578498" y="2473431"/>
            <a:chExt cx="288816" cy="316422"/>
          </a:xfrm>
        </p:grpSpPr>
        <p:cxnSp>
          <p:nvCxnSpPr>
            <p:cNvPr id="45" name="직선 연결선 44">
              <a:extLst>
                <a:ext uri="{FF2B5EF4-FFF2-40B4-BE49-F238E27FC236}">
                  <a16:creationId xmlns:a16="http://schemas.microsoft.com/office/drawing/2014/main" id="{3EFCD1DF-D266-1DE5-F2D7-DF00A62150C7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 45">
              <a:extLst>
                <a:ext uri="{FF2B5EF4-FFF2-40B4-BE49-F238E27FC236}">
                  <a16:creationId xmlns:a16="http://schemas.microsoft.com/office/drawing/2014/main" id="{EF83FB7F-CCA7-7213-2C11-A7642AB7460C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그룹 46">
            <a:extLst>
              <a:ext uri="{FF2B5EF4-FFF2-40B4-BE49-F238E27FC236}">
                <a16:creationId xmlns:a16="http://schemas.microsoft.com/office/drawing/2014/main" id="{787DE77C-3295-EF0C-1DF0-EC8BB4EEBC9B}"/>
              </a:ext>
            </a:extLst>
          </p:cNvPr>
          <p:cNvGrpSpPr/>
          <p:nvPr/>
        </p:nvGrpSpPr>
        <p:grpSpPr>
          <a:xfrm>
            <a:off x="906726" y="893256"/>
            <a:ext cx="87441" cy="182875"/>
            <a:chOff x="578498" y="2473431"/>
            <a:chExt cx="288816" cy="316422"/>
          </a:xfrm>
        </p:grpSpPr>
        <p:cxnSp>
          <p:nvCxnSpPr>
            <p:cNvPr id="48" name="직선 연결선 47">
              <a:extLst>
                <a:ext uri="{FF2B5EF4-FFF2-40B4-BE49-F238E27FC236}">
                  <a16:creationId xmlns:a16="http://schemas.microsoft.com/office/drawing/2014/main" id="{C8FF998F-EF8C-0D5B-6D98-E29CD967A309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 48">
              <a:extLst>
                <a:ext uri="{FF2B5EF4-FFF2-40B4-BE49-F238E27FC236}">
                  <a16:creationId xmlns:a16="http://schemas.microsoft.com/office/drawing/2014/main" id="{3EDCD1BC-CE53-D5AC-5A5F-E150141286E4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그룹 49">
            <a:extLst>
              <a:ext uri="{FF2B5EF4-FFF2-40B4-BE49-F238E27FC236}">
                <a16:creationId xmlns:a16="http://schemas.microsoft.com/office/drawing/2014/main" id="{AB686BCA-FB49-B1EE-E281-1BECD2983A0F}"/>
              </a:ext>
            </a:extLst>
          </p:cNvPr>
          <p:cNvGrpSpPr/>
          <p:nvPr/>
        </p:nvGrpSpPr>
        <p:grpSpPr>
          <a:xfrm>
            <a:off x="1112489" y="1108250"/>
            <a:ext cx="87441" cy="182875"/>
            <a:chOff x="578498" y="2473431"/>
            <a:chExt cx="288816" cy="316422"/>
          </a:xfrm>
        </p:grpSpPr>
        <p:cxnSp>
          <p:nvCxnSpPr>
            <p:cNvPr id="51" name="직선 연결선 50">
              <a:extLst>
                <a:ext uri="{FF2B5EF4-FFF2-40B4-BE49-F238E27FC236}">
                  <a16:creationId xmlns:a16="http://schemas.microsoft.com/office/drawing/2014/main" id="{8713E364-C83C-1E69-9F40-E9A48D3B8DAF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 51">
              <a:extLst>
                <a:ext uri="{FF2B5EF4-FFF2-40B4-BE49-F238E27FC236}">
                  <a16:creationId xmlns:a16="http://schemas.microsoft.com/office/drawing/2014/main" id="{D9C63CF5-1B20-29AF-DC9F-E8ED694ACE4A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그룹 52">
            <a:extLst>
              <a:ext uri="{FF2B5EF4-FFF2-40B4-BE49-F238E27FC236}">
                <a16:creationId xmlns:a16="http://schemas.microsoft.com/office/drawing/2014/main" id="{323E2B1A-29E6-C5BB-FD98-C789752DB5B9}"/>
              </a:ext>
            </a:extLst>
          </p:cNvPr>
          <p:cNvGrpSpPr/>
          <p:nvPr/>
        </p:nvGrpSpPr>
        <p:grpSpPr>
          <a:xfrm>
            <a:off x="1108194" y="2146514"/>
            <a:ext cx="87441" cy="182875"/>
            <a:chOff x="578498" y="2473431"/>
            <a:chExt cx="288816" cy="316422"/>
          </a:xfrm>
        </p:grpSpPr>
        <p:cxnSp>
          <p:nvCxnSpPr>
            <p:cNvPr id="54" name="직선 연결선 53">
              <a:extLst>
                <a:ext uri="{FF2B5EF4-FFF2-40B4-BE49-F238E27FC236}">
                  <a16:creationId xmlns:a16="http://schemas.microsoft.com/office/drawing/2014/main" id="{D07B8875-609B-99EF-300E-B4A4ED91B832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 54">
              <a:extLst>
                <a:ext uri="{FF2B5EF4-FFF2-40B4-BE49-F238E27FC236}">
                  <a16:creationId xmlns:a16="http://schemas.microsoft.com/office/drawing/2014/main" id="{066A21B9-3D1C-C148-E35C-CC32FE197AD6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그룹 55">
            <a:extLst>
              <a:ext uri="{FF2B5EF4-FFF2-40B4-BE49-F238E27FC236}">
                <a16:creationId xmlns:a16="http://schemas.microsoft.com/office/drawing/2014/main" id="{5087464C-7760-1E97-6267-E6036572FE27}"/>
              </a:ext>
            </a:extLst>
          </p:cNvPr>
          <p:cNvGrpSpPr/>
          <p:nvPr/>
        </p:nvGrpSpPr>
        <p:grpSpPr>
          <a:xfrm>
            <a:off x="1106052" y="2323332"/>
            <a:ext cx="87441" cy="182875"/>
            <a:chOff x="578498" y="2473431"/>
            <a:chExt cx="288816" cy="316422"/>
          </a:xfrm>
        </p:grpSpPr>
        <p:cxnSp>
          <p:nvCxnSpPr>
            <p:cNvPr id="57" name="직선 연결선 56">
              <a:extLst>
                <a:ext uri="{FF2B5EF4-FFF2-40B4-BE49-F238E27FC236}">
                  <a16:creationId xmlns:a16="http://schemas.microsoft.com/office/drawing/2014/main" id="{7ABBACED-59DA-4C6C-D734-EA6CE0135217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직선 연결선 57">
              <a:extLst>
                <a:ext uri="{FF2B5EF4-FFF2-40B4-BE49-F238E27FC236}">
                  <a16:creationId xmlns:a16="http://schemas.microsoft.com/office/drawing/2014/main" id="{703FD572-4DDD-A652-061F-DE88A9EFCE3B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그룹 58">
            <a:extLst>
              <a:ext uri="{FF2B5EF4-FFF2-40B4-BE49-F238E27FC236}">
                <a16:creationId xmlns:a16="http://schemas.microsoft.com/office/drawing/2014/main" id="{7C979036-6E35-8B4B-63F2-017802E40499}"/>
              </a:ext>
            </a:extLst>
          </p:cNvPr>
          <p:cNvGrpSpPr/>
          <p:nvPr/>
        </p:nvGrpSpPr>
        <p:grpSpPr>
          <a:xfrm>
            <a:off x="1079827" y="3180268"/>
            <a:ext cx="87441" cy="182875"/>
            <a:chOff x="578498" y="2473431"/>
            <a:chExt cx="288816" cy="316422"/>
          </a:xfrm>
        </p:grpSpPr>
        <p:cxnSp>
          <p:nvCxnSpPr>
            <p:cNvPr id="60" name="직선 연결선 59">
              <a:extLst>
                <a:ext uri="{FF2B5EF4-FFF2-40B4-BE49-F238E27FC236}">
                  <a16:creationId xmlns:a16="http://schemas.microsoft.com/office/drawing/2014/main" id="{AF25B834-9583-5059-65E1-97CA8C5C5651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연결선 60">
              <a:extLst>
                <a:ext uri="{FF2B5EF4-FFF2-40B4-BE49-F238E27FC236}">
                  <a16:creationId xmlns:a16="http://schemas.microsoft.com/office/drawing/2014/main" id="{49BF26AC-817A-E15D-01BC-9B7C4E8F0D4F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그룹 61">
            <a:extLst>
              <a:ext uri="{FF2B5EF4-FFF2-40B4-BE49-F238E27FC236}">
                <a16:creationId xmlns:a16="http://schemas.microsoft.com/office/drawing/2014/main" id="{594864AB-5D21-4FC8-188E-54481D446E10}"/>
              </a:ext>
            </a:extLst>
          </p:cNvPr>
          <p:cNvGrpSpPr/>
          <p:nvPr/>
        </p:nvGrpSpPr>
        <p:grpSpPr>
          <a:xfrm>
            <a:off x="880501" y="3180268"/>
            <a:ext cx="87441" cy="182875"/>
            <a:chOff x="578498" y="2473431"/>
            <a:chExt cx="288816" cy="316422"/>
          </a:xfrm>
        </p:grpSpPr>
        <p:cxnSp>
          <p:nvCxnSpPr>
            <p:cNvPr id="63" name="직선 연결선 62">
              <a:extLst>
                <a:ext uri="{FF2B5EF4-FFF2-40B4-BE49-F238E27FC236}">
                  <a16:creationId xmlns:a16="http://schemas.microsoft.com/office/drawing/2014/main" id="{CE9E2083-881D-8EB2-DDCA-02615C15FCBF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직선 연결선 63">
              <a:extLst>
                <a:ext uri="{FF2B5EF4-FFF2-40B4-BE49-F238E27FC236}">
                  <a16:creationId xmlns:a16="http://schemas.microsoft.com/office/drawing/2014/main" id="{8C872FA1-6F4E-F723-40DE-538414757922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그룹 64">
            <a:extLst>
              <a:ext uri="{FF2B5EF4-FFF2-40B4-BE49-F238E27FC236}">
                <a16:creationId xmlns:a16="http://schemas.microsoft.com/office/drawing/2014/main" id="{1087A930-B7EA-1BE5-723A-58E87918D88A}"/>
              </a:ext>
            </a:extLst>
          </p:cNvPr>
          <p:cNvGrpSpPr/>
          <p:nvPr/>
        </p:nvGrpSpPr>
        <p:grpSpPr>
          <a:xfrm>
            <a:off x="1068926" y="3379808"/>
            <a:ext cx="87441" cy="182875"/>
            <a:chOff x="578498" y="2473431"/>
            <a:chExt cx="288816" cy="316422"/>
          </a:xfrm>
        </p:grpSpPr>
        <p:cxnSp>
          <p:nvCxnSpPr>
            <p:cNvPr id="66" name="직선 연결선 65">
              <a:extLst>
                <a:ext uri="{FF2B5EF4-FFF2-40B4-BE49-F238E27FC236}">
                  <a16:creationId xmlns:a16="http://schemas.microsoft.com/office/drawing/2014/main" id="{BB293657-02EA-A0CE-3A3D-F985FE0217FB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직선 연결선 66">
              <a:extLst>
                <a:ext uri="{FF2B5EF4-FFF2-40B4-BE49-F238E27FC236}">
                  <a16:creationId xmlns:a16="http://schemas.microsoft.com/office/drawing/2014/main" id="{B3A41D40-1956-9082-6059-068AC5991217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63276B38-A094-9130-28D0-9FBAB33E2D56}"/>
              </a:ext>
            </a:extLst>
          </p:cNvPr>
          <p:cNvGrpSpPr/>
          <p:nvPr/>
        </p:nvGrpSpPr>
        <p:grpSpPr>
          <a:xfrm>
            <a:off x="1073228" y="3596673"/>
            <a:ext cx="87441" cy="182875"/>
            <a:chOff x="578498" y="2473431"/>
            <a:chExt cx="288816" cy="316422"/>
          </a:xfrm>
        </p:grpSpPr>
        <p:cxnSp>
          <p:nvCxnSpPr>
            <p:cNvPr id="69" name="직선 연결선 68">
              <a:extLst>
                <a:ext uri="{FF2B5EF4-FFF2-40B4-BE49-F238E27FC236}">
                  <a16:creationId xmlns:a16="http://schemas.microsoft.com/office/drawing/2014/main" id="{E0B5E8D0-AC20-ECF1-B78C-6CE70815A5C3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연결선 69">
              <a:extLst>
                <a:ext uri="{FF2B5EF4-FFF2-40B4-BE49-F238E27FC236}">
                  <a16:creationId xmlns:a16="http://schemas.microsoft.com/office/drawing/2014/main" id="{480C2C83-A3A4-C42E-F197-31BB532FDB8B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그룹 70">
            <a:extLst>
              <a:ext uri="{FF2B5EF4-FFF2-40B4-BE49-F238E27FC236}">
                <a16:creationId xmlns:a16="http://schemas.microsoft.com/office/drawing/2014/main" id="{BAFE1D46-70F4-0A34-5473-62A9D9E0E3CD}"/>
              </a:ext>
            </a:extLst>
          </p:cNvPr>
          <p:cNvGrpSpPr/>
          <p:nvPr/>
        </p:nvGrpSpPr>
        <p:grpSpPr>
          <a:xfrm>
            <a:off x="873902" y="3596673"/>
            <a:ext cx="87441" cy="182875"/>
            <a:chOff x="578498" y="2473431"/>
            <a:chExt cx="288816" cy="316422"/>
          </a:xfrm>
        </p:grpSpPr>
        <p:cxnSp>
          <p:nvCxnSpPr>
            <p:cNvPr id="72" name="직선 연결선 71">
              <a:extLst>
                <a:ext uri="{FF2B5EF4-FFF2-40B4-BE49-F238E27FC236}">
                  <a16:creationId xmlns:a16="http://schemas.microsoft.com/office/drawing/2014/main" id="{1911E588-0B15-2311-0350-B06EA1397201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직선 연결선 72">
              <a:extLst>
                <a:ext uri="{FF2B5EF4-FFF2-40B4-BE49-F238E27FC236}">
                  <a16:creationId xmlns:a16="http://schemas.microsoft.com/office/drawing/2014/main" id="{5DE8537F-F7AA-A3F6-94DC-7A6C43D22427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그룹 73">
            <a:extLst>
              <a:ext uri="{FF2B5EF4-FFF2-40B4-BE49-F238E27FC236}">
                <a16:creationId xmlns:a16="http://schemas.microsoft.com/office/drawing/2014/main" id="{C6D9EA11-3C03-C4E5-CC2A-6B24463E2020}"/>
              </a:ext>
            </a:extLst>
          </p:cNvPr>
          <p:cNvGrpSpPr/>
          <p:nvPr/>
        </p:nvGrpSpPr>
        <p:grpSpPr>
          <a:xfrm>
            <a:off x="1081571" y="3782753"/>
            <a:ext cx="87441" cy="182875"/>
            <a:chOff x="578498" y="2473431"/>
            <a:chExt cx="288816" cy="316422"/>
          </a:xfrm>
        </p:grpSpPr>
        <p:cxnSp>
          <p:nvCxnSpPr>
            <p:cNvPr id="75" name="직선 연결선 74">
              <a:extLst>
                <a:ext uri="{FF2B5EF4-FFF2-40B4-BE49-F238E27FC236}">
                  <a16:creationId xmlns:a16="http://schemas.microsoft.com/office/drawing/2014/main" id="{E1CD64F4-A1D4-8C12-C36A-BF00913EF8FB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직선 연결선 75">
              <a:extLst>
                <a:ext uri="{FF2B5EF4-FFF2-40B4-BE49-F238E27FC236}">
                  <a16:creationId xmlns:a16="http://schemas.microsoft.com/office/drawing/2014/main" id="{C79CB96C-C5BA-843D-3D93-42BD6B43B715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그룹 76">
            <a:extLst>
              <a:ext uri="{FF2B5EF4-FFF2-40B4-BE49-F238E27FC236}">
                <a16:creationId xmlns:a16="http://schemas.microsoft.com/office/drawing/2014/main" id="{B2506429-F8C7-53FE-CBFA-E6DC2D0A02DF}"/>
              </a:ext>
            </a:extLst>
          </p:cNvPr>
          <p:cNvGrpSpPr/>
          <p:nvPr/>
        </p:nvGrpSpPr>
        <p:grpSpPr>
          <a:xfrm>
            <a:off x="1020708" y="4852390"/>
            <a:ext cx="87441" cy="182875"/>
            <a:chOff x="578498" y="2473431"/>
            <a:chExt cx="288816" cy="316422"/>
          </a:xfrm>
        </p:grpSpPr>
        <p:cxnSp>
          <p:nvCxnSpPr>
            <p:cNvPr id="78" name="직선 연결선 77">
              <a:extLst>
                <a:ext uri="{FF2B5EF4-FFF2-40B4-BE49-F238E27FC236}">
                  <a16:creationId xmlns:a16="http://schemas.microsoft.com/office/drawing/2014/main" id="{8924B20A-EACB-E523-5F8F-39EB0D487C4C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직선 연결선 78">
              <a:extLst>
                <a:ext uri="{FF2B5EF4-FFF2-40B4-BE49-F238E27FC236}">
                  <a16:creationId xmlns:a16="http://schemas.microsoft.com/office/drawing/2014/main" id="{D91D2B8A-AC8B-BD2B-E1D6-A2B94628215C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그룹 79">
            <a:extLst>
              <a:ext uri="{FF2B5EF4-FFF2-40B4-BE49-F238E27FC236}">
                <a16:creationId xmlns:a16="http://schemas.microsoft.com/office/drawing/2014/main" id="{0C6860E7-E291-2FC9-0C2E-BF68DC0D3748}"/>
              </a:ext>
            </a:extLst>
          </p:cNvPr>
          <p:cNvGrpSpPr/>
          <p:nvPr/>
        </p:nvGrpSpPr>
        <p:grpSpPr>
          <a:xfrm>
            <a:off x="821382" y="4852390"/>
            <a:ext cx="87441" cy="182875"/>
            <a:chOff x="578498" y="2473431"/>
            <a:chExt cx="288816" cy="316422"/>
          </a:xfrm>
        </p:grpSpPr>
        <p:cxnSp>
          <p:nvCxnSpPr>
            <p:cNvPr id="81" name="직선 연결선 80">
              <a:extLst>
                <a:ext uri="{FF2B5EF4-FFF2-40B4-BE49-F238E27FC236}">
                  <a16:creationId xmlns:a16="http://schemas.microsoft.com/office/drawing/2014/main" id="{6306ADB6-A9F2-0D00-0BBD-E6A474674416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직선 연결선 81">
              <a:extLst>
                <a:ext uri="{FF2B5EF4-FFF2-40B4-BE49-F238E27FC236}">
                  <a16:creationId xmlns:a16="http://schemas.microsoft.com/office/drawing/2014/main" id="{11E8DE44-8C26-77E3-7543-EF555E5B505F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그룹 82">
            <a:extLst>
              <a:ext uri="{FF2B5EF4-FFF2-40B4-BE49-F238E27FC236}">
                <a16:creationId xmlns:a16="http://schemas.microsoft.com/office/drawing/2014/main" id="{7352862A-8625-D81D-FE4C-73A74AC85DE6}"/>
              </a:ext>
            </a:extLst>
          </p:cNvPr>
          <p:cNvGrpSpPr/>
          <p:nvPr/>
        </p:nvGrpSpPr>
        <p:grpSpPr>
          <a:xfrm>
            <a:off x="1014308" y="5331135"/>
            <a:ext cx="87441" cy="182875"/>
            <a:chOff x="578498" y="2473431"/>
            <a:chExt cx="288816" cy="316422"/>
          </a:xfrm>
        </p:grpSpPr>
        <p:cxnSp>
          <p:nvCxnSpPr>
            <p:cNvPr id="84" name="직선 연결선 83">
              <a:extLst>
                <a:ext uri="{FF2B5EF4-FFF2-40B4-BE49-F238E27FC236}">
                  <a16:creationId xmlns:a16="http://schemas.microsoft.com/office/drawing/2014/main" id="{6719A9E6-4AD0-5B07-7818-E106EC9F89FE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직선 연결선 84">
              <a:extLst>
                <a:ext uri="{FF2B5EF4-FFF2-40B4-BE49-F238E27FC236}">
                  <a16:creationId xmlns:a16="http://schemas.microsoft.com/office/drawing/2014/main" id="{4E1BB712-A262-A4BF-617B-EF7AF11EF527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그룹 85">
            <a:extLst>
              <a:ext uri="{FF2B5EF4-FFF2-40B4-BE49-F238E27FC236}">
                <a16:creationId xmlns:a16="http://schemas.microsoft.com/office/drawing/2014/main" id="{20B9F122-D471-EADE-F85F-C0A69BE0B0C4}"/>
              </a:ext>
            </a:extLst>
          </p:cNvPr>
          <p:cNvGrpSpPr/>
          <p:nvPr/>
        </p:nvGrpSpPr>
        <p:grpSpPr>
          <a:xfrm>
            <a:off x="814982" y="5331135"/>
            <a:ext cx="87441" cy="182875"/>
            <a:chOff x="578498" y="2473431"/>
            <a:chExt cx="288816" cy="316422"/>
          </a:xfrm>
        </p:grpSpPr>
        <p:cxnSp>
          <p:nvCxnSpPr>
            <p:cNvPr id="87" name="직선 연결선 86">
              <a:extLst>
                <a:ext uri="{FF2B5EF4-FFF2-40B4-BE49-F238E27FC236}">
                  <a16:creationId xmlns:a16="http://schemas.microsoft.com/office/drawing/2014/main" id="{362BB2A3-C070-43D0-4D75-2F07834D8060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직선 연결선 87">
              <a:extLst>
                <a:ext uri="{FF2B5EF4-FFF2-40B4-BE49-F238E27FC236}">
                  <a16:creationId xmlns:a16="http://schemas.microsoft.com/office/drawing/2014/main" id="{D38DFF86-DC75-81DB-E140-24DE8B9447E4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그룹 88">
            <a:extLst>
              <a:ext uri="{FF2B5EF4-FFF2-40B4-BE49-F238E27FC236}">
                <a16:creationId xmlns:a16="http://schemas.microsoft.com/office/drawing/2014/main" id="{9AE1D535-AFA4-A69A-7EE7-9D4D5112574D}"/>
              </a:ext>
            </a:extLst>
          </p:cNvPr>
          <p:cNvGrpSpPr/>
          <p:nvPr/>
        </p:nvGrpSpPr>
        <p:grpSpPr>
          <a:xfrm>
            <a:off x="998643" y="5895787"/>
            <a:ext cx="87441" cy="182875"/>
            <a:chOff x="578498" y="2473431"/>
            <a:chExt cx="288816" cy="316422"/>
          </a:xfrm>
        </p:grpSpPr>
        <p:cxnSp>
          <p:nvCxnSpPr>
            <p:cNvPr id="90" name="직선 연결선 89">
              <a:extLst>
                <a:ext uri="{FF2B5EF4-FFF2-40B4-BE49-F238E27FC236}">
                  <a16:creationId xmlns:a16="http://schemas.microsoft.com/office/drawing/2014/main" id="{8F908E2A-8FD7-BCBC-B911-0288A5004563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직선 연결선 90">
              <a:extLst>
                <a:ext uri="{FF2B5EF4-FFF2-40B4-BE49-F238E27FC236}">
                  <a16:creationId xmlns:a16="http://schemas.microsoft.com/office/drawing/2014/main" id="{77F9A34C-0D97-B277-7F40-E1CD8721ED8D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그룹 91">
            <a:extLst>
              <a:ext uri="{FF2B5EF4-FFF2-40B4-BE49-F238E27FC236}">
                <a16:creationId xmlns:a16="http://schemas.microsoft.com/office/drawing/2014/main" id="{8EEC78E4-A51A-44D0-B5E5-AE7A713AE87B}"/>
              </a:ext>
            </a:extLst>
          </p:cNvPr>
          <p:cNvGrpSpPr/>
          <p:nvPr/>
        </p:nvGrpSpPr>
        <p:grpSpPr>
          <a:xfrm>
            <a:off x="799317" y="5895787"/>
            <a:ext cx="87441" cy="182875"/>
            <a:chOff x="578498" y="2473431"/>
            <a:chExt cx="288816" cy="316422"/>
          </a:xfrm>
        </p:grpSpPr>
        <p:cxnSp>
          <p:nvCxnSpPr>
            <p:cNvPr id="93" name="직선 연결선 92">
              <a:extLst>
                <a:ext uri="{FF2B5EF4-FFF2-40B4-BE49-F238E27FC236}">
                  <a16:creationId xmlns:a16="http://schemas.microsoft.com/office/drawing/2014/main" id="{5B342759-6FBB-3BAF-385F-FA5B16942DE0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직선 연결선 93">
              <a:extLst>
                <a:ext uri="{FF2B5EF4-FFF2-40B4-BE49-F238E27FC236}">
                  <a16:creationId xmlns:a16="http://schemas.microsoft.com/office/drawing/2014/main" id="{6814FF88-035A-3A85-FF82-145B5F91AF2F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그룹 94">
            <a:extLst>
              <a:ext uri="{FF2B5EF4-FFF2-40B4-BE49-F238E27FC236}">
                <a16:creationId xmlns:a16="http://schemas.microsoft.com/office/drawing/2014/main" id="{337381AE-76AB-11F1-8C88-03C4BC88FEC3}"/>
              </a:ext>
            </a:extLst>
          </p:cNvPr>
          <p:cNvGrpSpPr/>
          <p:nvPr/>
        </p:nvGrpSpPr>
        <p:grpSpPr>
          <a:xfrm>
            <a:off x="1029508" y="6413393"/>
            <a:ext cx="87441" cy="182875"/>
            <a:chOff x="578498" y="2473431"/>
            <a:chExt cx="288816" cy="316422"/>
          </a:xfrm>
        </p:grpSpPr>
        <p:cxnSp>
          <p:nvCxnSpPr>
            <p:cNvPr id="96" name="직선 연결선 95">
              <a:extLst>
                <a:ext uri="{FF2B5EF4-FFF2-40B4-BE49-F238E27FC236}">
                  <a16:creationId xmlns:a16="http://schemas.microsoft.com/office/drawing/2014/main" id="{5BD8A6AA-5AB1-3460-09E6-9400A0BE2605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직선 연결선 96">
              <a:extLst>
                <a:ext uri="{FF2B5EF4-FFF2-40B4-BE49-F238E27FC236}">
                  <a16:creationId xmlns:a16="http://schemas.microsoft.com/office/drawing/2014/main" id="{3BD507FF-F361-1117-024A-A83323B35656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그룹 97">
            <a:extLst>
              <a:ext uri="{FF2B5EF4-FFF2-40B4-BE49-F238E27FC236}">
                <a16:creationId xmlns:a16="http://schemas.microsoft.com/office/drawing/2014/main" id="{CEDAD427-9844-151B-A57C-0959001D8514}"/>
              </a:ext>
            </a:extLst>
          </p:cNvPr>
          <p:cNvGrpSpPr/>
          <p:nvPr/>
        </p:nvGrpSpPr>
        <p:grpSpPr>
          <a:xfrm>
            <a:off x="830182" y="6413393"/>
            <a:ext cx="87441" cy="182875"/>
            <a:chOff x="578498" y="2473431"/>
            <a:chExt cx="288816" cy="316422"/>
          </a:xfrm>
        </p:grpSpPr>
        <p:cxnSp>
          <p:nvCxnSpPr>
            <p:cNvPr id="99" name="직선 연결선 98">
              <a:extLst>
                <a:ext uri="{FF2B5EF4-FFF2-40B4-BE49-F238E27FC236}">
                  <a16:creationId xmlns:a16="http://schemas.microsoft.com/office/drawing/2014/main" id="{2CFA8427-6182-A6A4-6022-7EB7F28F5237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직선 연결선 99">
              <a:extLst>
                <a:ext uri="{FF2B5EF4-FFF2-40B4-BE49-F238E27FC236}">
                  <a16:creationId xmlns:a16="http://schemas.microsoft.com/office/drawing/2014/main" id="{0871FB49-C085-5DA6-0082-4BF8B736C411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그룹 100">
            <a:extLst>
              <a:ext uri="{FF2B5EF4-FFF2-40B4-BE49-F238E27FC236}">
                <a16:creationId xmlns:a16="http://schemas.microsoft.com/office/drawing/2014/main" id="{D2FC410D-F705-EDFC-675E-5BF4FC3267A0}"/>
              </a:ext>
            </a:extLst>
          </p:cNvPr>
          <p:cNvGrpSpPr/>
          <p:nvPr/>
        </p:nvGrpSpPr>
        <p:grpSpPr>
          <a:xfrm>
            <a:off x="1033810" y="6546668"/>
            <a:ext cx="87441" cy="182875"/>
            <a:chOff x="578498" y="2473431"/>
            <a:chExt cx="288816" cy="316422"/>
          </a:xfrm>
        </p:grpSpPr>
        <p:cxnSp>
          <p:nvCxnSpPr>
            <p:cNvPr id="102" name="직선 연결선 101">
              <a:extLst>
                <a:ext uri="{FF2B5EF4-FFF2-40B4-BE49-F238E27FC236}">
                  <a16:creationId xmlns:a16="http://schemas.microsoft.com/office/drawing/2014/main" id="{3AD7355D-0CC9-2E44-EA57-60F37F2BE434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직선 연결선 102">
              <a:extLst>
                <a:ext uri="{FF2B5EF4-FFF2-40B4-BE49-F238E27FC236}">
                  <a16:creationId xmlns:a16="http://schemas.microsoft.com/office/drawing/2014/main" id="{66CFCB15-E707-B28E-D07B-A757CDC0C1E0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그룹 103">
            <a:extLst>
              <a:ext uri="{FF2B5EF4-FFF2-40B4-BE49-F238E27FC236}">
                <a16:creationId xmlns:a16="http://schemas.microsoft.com/office/drawing/2014/main" id="{CCA7D92B-5005-AC1B-7C9F-03965EEBB6B4}"/>
              </a:ext>
            </a:extLst>
          </p:cNvPr>
          <p:cNvGrpSpPr/>
          <p:nvPr/>
        </p:nvGrpSpPr>
        <p:grpSpPr>
          <a:xfrm>
            <a:off x="834484" y="6546668"/>
            <a:ext cx="87441" cy="182875"/>
            <a:chOff x="578498" y="2473431"/>
            <a:chExt cx="288816" cy="316422"/>
          </a:xfrm>
        </p:grpSpPr>
        <p:cxnSp>
          <p:nvCxnSpPr>
            <p:cNvPr id="105" name="직선 연결선 104">
              <a:extLst>
                <a:ext uri="{FF2B5EF4-FFF2-40B4-BE49-F238E27FC236}">
                  <a16:creationId xmlns:a16="http://schemas.microsoft.com/office/drawing/2014/main" id="{4AE39487-C03D-F99D-F54A-77448D4FC365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직선 연결선 105">
              <a:extLst>
                <a:ext uri="{FF2B5EF4-FFF2-40B4-BE49-F238E27FC236}">
                  <a16:creationId xmlns:a16="http://schemas.microsoft.com/office/drawing/2014/main" id="{36D1B8DA-E9E1-B317-E31E-F5C570A7F336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그룹 106">
            <a:extLst>
              <a:ext uri="{FF2B5EF4-FFF2-40B4-BE49-F238E27FC236}">
                <a16:creationId xmlns:a16="http://schemas.microsoft.com/office/drawing/2014/main" id="{39F2A717-A0A2-6A54-D059-27CCED0C91FE}"/>
              </a:ext>
            </a:extLst>
          </p:cNvPr>
          <p:cNvGrpSpPr/>
          <p:nvPr/>
        </p:nvGrpSpPr>
        <p:grpSpPr>
          <a:xfrm>
            <a:off x="1036673" y="6700163"/>
            <a:ext cx="87441" cy="182875"/>
            <a:chOff x="578498" y="2473431"/>
            <a:chExt cx="288816" cy="316422"/>
          </a:xfrm>
        </p:grpSpPr>
        <p:cxnSp>
          <p:nvCxnSpPr>
            <p:cNvPr id="108" name="직선 연결선 107">
              <a:extLst>
                <a:ext uri="{FF2B5EF4-FFF2-40B4-BE49-F238E27FC236}">
                  <a16:creationId xmlns:a16="http://schemas.microsoft.com/office/drawing/2014/main" id="{38767BD4-BD38-A910-7C44-11FDCF2EFCC5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직선 연결선 108">
              <a:extLst>
                <a:ext uri="{FF2B5EF4-FFF2-40B4-BE49-F238E27FC236}">
                  <a16:creationId xmlns:a16="http://schemas.microsoft.com/office/drawing/2014/main" id="{A782166D-E251-970E-4E1C-2EFB9831240C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그룹 109">
            <a:extLst>
              <a:ext uri="{FF2B5EF4-FFF2-40B4-BE49-F238E27FC236}">
                <a16:creationId xmlns:a16="http://schemas.microsoft.com/office/drawing/2014/main" id="{B9A790AA-3674-298F-0D80-85E20980CF31}"/>
              </a:ext>
            </a:extLst>
          </p:cNvPr>
          <p:cNvGrpSpPr/>
          <p:nvPr/>
        </p:nvGrpSpPr>
        <p:grpSpPr>
          <a:xfrm>
            <a:off x="837347" y="6700163"/>
            <a:ext cx="87441" cy="182875"/>
            <a:chOff x="578498" y="2473431"/>
            <a:chExt cx="288816" cy="316422"/>
          </a:xfrm>
        </p:grpSpPr>
        <p:cxnSp>
          <p:nvCxnSpPr>
            <p:cNvPr id="111" name="직선 연결선 110">
              <a:extLst>
                <a:ext uri="{FF2B5EF4-FFF2-40B4-BE49-F238E27FC236}">
                  <a16:creationId xmlns:a16="http://schemas.microsoft.com/office/drawing/2014/main" id="{FF23F912-89CA-2A44-B0E2-C741F12E4102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직선 연결선 111">
              <a:extLst>
                <a:ext uri="{FF2B5EF4-FFF2-40B4-BE49-F238E27FC236}">
                  <a16:creationId xmlns:a16="http://schemas.microsoft.com/office/drawing/2014/main" id="{BF7DA6D5-25C7-AB1C-4E06-F1F87E219734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그룹 112">
            <a:extLst>
              <a:ext uri="{FF2B5EF4-FFF2-40B4-BE49-F238E27FC236}">
                <a16:creationId xmlns:a16="http://schemas.microsoft.com/office/drawing/2014/main" id="{088DFA64-8E19-8572-A00D-CB8B823561C4}"/>
              </a:ext>
            </a:extLst>
          </p:cNvPr>
          <p:cNvGrpSpPr/>
          <p:nvPr/>
        </p:nvGrpSpPr>
        <p:grpSpPr>
          <a:xfrm>
            <a:off x="5872242" y="92992"/>
            <a:ext cx="87441" cy="182875"/>
            <a:chOff x="578498" y="2473431"/>
            <a:chExt cx="288816" cy="316422"/>
          </a:xfrm>
        </p:grpSpPr>
        <p:cxnSp>
          <p:nvCxnSpPr>
            <p:cNvPr id="114" name="직선 연결선 113">
              <a:extLst>
                <a:ext uri="{FF2B5EF4-FFF2-40B4-BE49-F238E27FC236}">
                  <a16:creationId xmlns:a16="http://schemas.microsoft.com/office/drawing/2014/main" id="{E66E8923-FFE5-16A5-FA57-4FD42249C503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직선 연결선 114">
              <a:extLst>
                <a:ext uri="{FF2B5EF4-FFF2-40B4-BE49-F238E27FC236}">
                  <a16:creationId xmlns:a16="http://schemas.microsoft.com/office/drawing/2014/main" id="{E56061DB-5697-5259-89C9-D69D9E114112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그룹 115">
            <a:extLst>
              <a:ext uri="{FF2B5EF4-FFF2-40B4-BE49-F238E27FC236}">
                <a16:creationId xmlns:a16="http://schemas.microsoft.com/office/drawing/2014/main" id="{FB8318B6-42F6-E484-FDBF-908414FA7387}"/>
              </a:ext>
            </a:extLst>
          </p:cNvPr>
          <p:cNvGrpSpPr/>
          <p:nvPr/>
        </p:nvGrpSpPr>
        <p:grpSpPr>
          <a:xfrm>
            <a:off x="5672916" y="92992"/>
            <a:ext cx="87441" cy="182875"/>
            <a:chOff x="578498" y="2473431"/>
            <a:chExt cx="288816" cy="316422"/>
          </a:xfrm>
        </p:grpSpPr>
        <p:cxnSp>
          <p:nvCxnSpPr>
            <p:cNvPr id="117" name="직선 연결선 116">
              <a:extLst>
                <a:ext uri="{FF2B5EF4-FFF2-40B4-BE49-F238E27FC236}">
                  <a16:creationId xmlns:a16="http://schemas.microsoft.com/office/drawing/2014/main" id="{CB378862-E2A6-3851-2E3A-8E23A06B9420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직선 연결선 117">
              <a:extLst>
                <a:ext uri="{FF2B5EF4-FFF2-40B4-BE49-F238E27FC236}">
                  <a16:creationId xmlns:a16="http://schemas.microsoft.com/office/drawing/2014/main" id="{C12FB87F-05B6-1936-EE98-764674E6B09A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그룹 118">
            <a:extLst>
              <a:ext uri="{FF2B5EF4-FFF2-40B4-BE49-F238E27FC236}">
                <a16:creationId xmlns:a16="http://schemas.microsoft.com/office/drawing/2014/main" id="{D3B526AC-8121-A4EB-276A-718FD0B9C3E0}"/>
              </a:ext>
            </a:extLst>
          </p:cNvPr>
          <p:cNvGrpSpPr/>
          <p:nvPr/>
        </p:nvGrpSpPr>
        <p:grpSpPr>
          <a:xfrm>
            <a:off x="5852698" y="686848"/>
            <a:ext cx="87441" cy="182875"/>
            <a:chOff x="578498" y="2473431"/>
            <a:chExt cx="288816" cy="316422"/>
          </a:xfrm>
        </p:grpSpPr>
        <p:cxnSp>
          <p:nvCxnSpPr>
            <p:cNvPr id="120" name="직선 연결선 119">
              <a:extLst>
                <a:ext uri="{FF2B5EF4-FFF2-40B4-BE49-F238E27FC236}">
                  <a16:creationId xmlns:a16="http://schemas.microsoft.com/office/drawing/2014/main" id="{52919D38-C4B4-7DA5-1362-67394AEED931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직선 연결선 120">
              <a:extLst>
                <a:ext uri="{FF2B5EF4-FFF2-40B4-BE49-F238E27FC236}">
                  <a16:creationId xmlns:a16="http://schemas.microsoft.com/office/drawing/2014/main" id="{07571874-8E5F-4A11-C002-E1BE28793378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그룹 121">
            <a:extLst>
              <a:ext uri="{FF2B5EF4-FFF2-40B4-BE49-F238E27FC236}">
                <a16:creationId xmlns:a16="http://schemas.microsoft.com/office/drawing/2014/main" id="{03504A99-DFD4-A67E-EB92-A1D96F216EB8}"/>
              </a:ext>
            </a:extLst>
          </p:cNvPr>
          <p:cNvGrpSpPr/>
          <p:nvPr/>
        </p:nvGrpSpPr>
        <p:grpSpPr>
          <a:xfrm>
            <a:off x="5855808" y="1006746"/>
            <a:ext cx="87441" cy="182875"/>
            <a:chOff x="578498" y="2473431"/>
            <a:chExt cx="288816" cy="316422"/>
          </a:xfrm>
        </p:grpSpPr>
        <p:cxnSp>
          <p:nvCxnSpPr>
            <p:cNvPr id="123" name="직선 연결선 122">
              <a:extLst>
                <a:ext uri="{FF2B5EF4-FFF2-40B4-BE49-F238E27FC236}">
                  <a16:creationId xmlns:a16="http://schemas.microsoft.com/office/drawing/2014/main" id="{4E7C5FDB-831C-FFF4-BCBE-B21C7ADF8981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직선 연결선 123">
              <a:extLst>
                <a:ext uri="{FF2B5EF4-FFF2-40B4-BE49-F238E27FC236}">
                  <a16:creationId xmlns:a16="http://schemas.microsoft.com/office/drawing/2014/main" id="{033B24A7-95D2-2A68-BE83-D13E2FEC7AD0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그룹 124">
            <a:extLst>
              <a:ext uri="{FF2B5EF4-FFF2-40B4-BE49-F238E27FC236}">
                <a16:creationId xmlns:a16="http://schemas.microsoft.com/office/drawing/2014/main" id="{F0D2569C-0AD9-9201-E53F-4A46D913B4B9}"/>
              </a:ext>
            </a:extLst>
          </p:cNvPr>
          <p:cNvGrpSpPr/>
          <p:nvPr/>
        </p:nvGrpSpPr>
        <p:grpSpPr>
          <a:xfrm>
            <a:off x="5852532" y="1276610"/>
            <a:ext cx="87441" cy="182875"/>
            <a:chOff x="578498" y="2473431"/>
            <a:chExt cx="288816" cy="316422"/>
          </a:xfrm>
        </p:grpSpPr>
        <p:cxnSp>
          <p:nvCxnSpPr>
            <p:cNvPr id="126" name="직선 연결선 125">
              <a:extLst>
                <a:ext uri="{FF2B5EF4-FFF2-40B4-BE49-F238E27FC236}">
                  <a16:creationId xmlns:a16="http://schemas.microsoft.com/office/drawing/2014/main" id="{93F7B851-B4B5-2B7E-D0B3-4BFFBD665884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직선 연결선 126">
              <a:extLst>
                <a:ext uri="{FF2B5EF4-FFF2-40B4-BE49-F238E27FC236}">
                  <a16:creationId xmlns:a16="http://schemas.microsoft.com/office/drawing/2014/main" id="{7A3B145E-3F76-8431-0734-72E5AFA7B69A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그룹 127">
            <a:extLst>
              <a:ext uri="{FF2B5EF4-FFF2-40B4-BE49-F238E27FC236}">
                <a16:creationId xmlns:a16="http://schemas.microsoft.com/office/drawing/2014/main" id="{D2386CC1-069D-372C-2451-74A3D6E2AB56}"/>
              </a:ext>
            </a:extLst>
          </p:cNvPr>
          <p:cNvGrpSpPr/>
          <p:nvPr/>
        </p:nvGrpSpPr>
        <p:grpSpPr>
          <a:xfrm>
            <a:off x="5845455" y="1829062"/>
            <a:ext cx="87441" cy="182875"/>
            <a:chOff x="578498" y="2473431"/>
            <a:chExt cx="288816" cy="316422"/>
          </a:xfrm>
        </p:grpSpPr>
        <p:cxnSp>
          <p:nvCxnSpPr>
            <p:cNvPr id="129" name="직선 연결선 128">
              <a:extLst>
                <a:ext uri="{FF2B5EF4-FFF2-40B4-BE49-F238E27FC236}">
                  <a16:creationId xmlns:a16="http://schemas.microsoft.com/office/drawing/2014/main" id="{52B18953-33C2-43B7-DD1D-EC366F7F989D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직선 연결선 129">
              <a:extLst>
                <a:ext uri="{FF2B5EF4-FFF2-40B4-BE49-F238E27FC236}">
                  <a16:creationId xmlns:a16="http://schemas.microsoft.com/office/drawing/2014/main" id="{71B624C9-E991-834B-A07F-81DE42DF0853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그룹 130">
            <a:extLst>
              <a:ext uri="{FF2B5EF4-FFF2-40B4-BE49-F238E27FC236}">
                <a16:creationId xmlns:a16="http://schemas.microsoft.com/office/drawing/2014/main" id="{8A948CC5-6177-98FE-FCF0-02A020224618}"/>
              </a:ext>
            </a:extLst>
          </p:cNvPr>
          <p:cNvGrpSpPr/>
          <p:nvPr/>
        </p:nvGrpSpPr>
        <p:grpSpPr>
          <a:xfrm>
            <a:off x="5856834" y="2121660"/>
            <a:ext cx="87441" cy="182875"/>
            <a:chOff x="578498" y="2473431"/>
            <a:chExt cx="288816" cy="316422"/>
          </a:xfrm>
        </p:grpSpPr>
        <p:cxnSp>
          <p:nvCxnSpPr>
            <p:cNvPr id="132" name="직선 연결선 131">
              <a:extLst>
                <a:ext uri="{FF2B5EF4-FFF2-40B4-BE49-F238E27FC236}">
                  <a16:creationId xmlns:a16="http://schemas.microsoft.com/office/drawing/2014/main" id="{D35213F6-B04A-8BFD-4437-26E64BF13D63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직선 연결선 132">
              <a:extLst>
                <a:ext uri="{FF2B5EF4-FFF2-40B4-BE49-F238E27FC236}">
                  <a16:creationId xmlns:a16="http://schemas.microsoft.com/office/drawing/2014/main" id="{8FBC7139-2F18-AA44-B50F-58419406803C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그룹 133">
            <a:extLst>
              <a:ext uri="{FF2B5EF4-FFF2-40B4-BE49-F238E27FC236}">
                <a16:creationId xmlns:a16="http://schemas.microsoft.com/office/drawing/2014/main" id="{E627A3D1-3CDF-865D-9103-AACFB20F2D9F}"/>
              </a:ext>
            </a:extLst>
          </p:cNvPr>
          <p:cNvGrpSpPr/>
          <p:nvPr/>
        </p:nvGrpSpPr>
        <p:grpSpPr>
          <a:xfrm>
            <a:off x="5657508" y="2121660"/>
            <a:ext cx="87441" cy="182875"/>
            <a:chOff x="578498" y="2473431"/>
            <a:chExt cx="288816" cy="316422"/>
          </a:xfrm>
        </p:grpSpPr>
        <p:cxnSp>
          <p:nvCxnSpPr>
            <p:cNvPr id="135" name="직선 연결선 134">
              <a:extLst>
                <a:ext uri="{FF2B5EF4-FFF2-40B4-BE49-F238E27FC236}">
                  <a16:creationId xmlns:a16="http://schemas.microsoft.com/office/drawing/2014/main" id="{69FF7B09-EB91-C093-FA97-12D1557CC47D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직선 연결선 135">
              <a:extLst>
                <a:ext uri="{FF2B5EF4-FFF2-40B4-BE49-F238E27FC236}">
                  <a16:creationId xmlns:a16="http://schemas.microsoft.com/office/drawing/2014/main" id="{A90A9F10-4909-2FDC-93D1-BB164462965C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그룹 136">
            <a:extLst>
              <a:ext uri="{FF2B5EF4-FFF2-40B4-BE49-F238E27FC236}">
                <a16:creationId xmlns:a16="http://schemas.microsoft.com/office/drawing/2014/main" id="{E48DAEF5-9D2F-6D04-BB3B-2CB87B406BC6}"/>
              </a:ext>
            </a:extLst>
          </p:cNvPr>
          <p:cNvGrpSpPr/>
          <p:nvPr/>
        </p:nvGrpSpPr>
        <p:grpSpPr>
          <a:xfrm>
            <a:off x="5856834" y="2414769"/>
            <a:ext cx="87441" cy="182875"/>
            <a:chOff x="578498" y="2473431"/>
            <a:chExt cx="288816" cy="316422"/>
          </a:xfrm>
        </p:grpSpPr>
        <p:cxnSp>
          <p:nvCxnSpPr>
            <p:cNvPr id="138" name="직선 연결선 137">
              <a:extLst>
                <a:ext uri="{FF2B5EF4-FFF2-40B4-BE49-F238E27FC236}">
                  <a16:creationId xmlns:a16="http://schemas.microsoft.com/office/drawing/2014/main" id="{C6B77361-BB30-C3CC-A405-3D553A32A0EC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직선 연결선 138">
              <a:extLst>
                <a:ext uri="{FF2B5EF4-FFF2-40B4-BE49-F238E27FC236}">
                  <a16:creationId xmlns:a16="http://schemas.microsoft.com/office/drawing/2014/main" id="{0B20E515-7654-A51F-69CF-E3B90CBFB189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그룹 139">
            <a:extLst>
              <a:ext uri="{FF2B5EF4-FFF2-40B4-BE49-F238E27FC236}">
                <a16:creationId xmlns:a16="http://schemas.microsoft.com/office/drawing/2014/main" id="{A0F53FBA-D878-B346-D7F5-3CD0CCFA2588}"/>
              </a:ext>
            </a:extLst>
          </p:cNvPr>
          <p:cNvGrpSpPr/>
          <p:nvPr/>
        </p:nvGrpSpPr>
        <p:grpSpPr>
          <a:xfrm>
            <a:off x="5657508" y="2414769"/>
            <a:ext cx="87441" cy="182875"/>
            <a:chOff x="578498" y="2473431"/>
            <a:chExt cx="288816" cy="316422"/>
          </a:xfrm>
        </p:grpSpPr>
        <p:cxnSp>
          <p:nvCxnSpPr>
            <p:cNvPr id="141" name="직선 연결선 140">
              <a:extLst>
                <a:ext uri="{FF2B5EF4-FFF2-40B4-BE49-F238E27FC236}">
                  <a16:creationId xmlns:a16="http://schemas.microsoft.com/office/drawing/2014/main" id="{A77CA0BB-615B-B847-7ED1-0BBABCC0E79D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직선 연결선 141">
              <a:extLst>
                <a:ext uri="{FF2B5EF4-FFF2-40B4-BE49-F238E27FC236}">
                  <a16:creationId xmlns:a16="http://schemas.microsoft.com/office/drawing/2014/main" id="{65B69ED6-C675-45A6-CFE8-F71683CC06CD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" name="그룹 142">
            <a:extLst>
              <a:ext uri="{FF2B5EF4-FFF2-40B4-BE49-F238E27FC236}">
                <a16:creationId xmlns:a16="http://schemas.microsoft.com/office/drawing/2014/main" id="{354A9874-9D1C-2EB5-D678-9F20D52DB36E}"/>
              </a:ext>
            </a:extLst>
          </p:cNvPr>
          <p:cNvGrpSpPr/>
          <p:nvPr/>
        </p:nvGrpSpPr>
        <p:grpSpPr>
          <a:xfrm>
            <a:off x="5856834" y="2714701"/>
            <a:ext cx="87441" cy="182875"/>
            <a:chOff x="578498" y="2473431"/>
            <a:chExt cx="288816" cy="316422"/>
          </a:xfrm>
        </p:grpSpPr>
        <p:cxnSp>
          <p:nvCxnSpPr>
            <p:cNvPr id="144" name="직선 연결선 143">
              <a:extLst>
                <a:ext uri="{FF2B5EF4-FFF2-40B4-BE49-F238E27FC236}">
                  <a16:creationId xmlns:a16="http://schemas.microsoft.com/office/drawing/2014/main" id="{270B4BC7-5965-DEEB-A09B-98BFA9967FC4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직선 연결선 144">
              <a:extLst>
                <a:ext uri="{FF2B5EF4-FFF2-40B4-BE49-F238E27FC236}">
                  <a16:creationId xmlns:a16="http://schemas.microsoft.com/office/drawing/2014/main" id="{1F55ED71-EA62-1AA4-E939-A047FDA6B32A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그룹 145">
            <a:extLst>
              <a:ext uri="{FF2B5EF4-FFF2-40B4-BE49-F238E27FC236}">
                <a16:creationId xmlns:a16="http://schemas.microsoft.com/office/drawing/2014/main" id="{D2E719FD-C851-B01E-ABAE-237EADD90630}"/>
              </a:ext>
            </a:extLst>
          </p:cNvPr>
          <p:cNvGrpSpPr/>
          <p:nvPr/>
        </p:nvGrpSpPr>
        <p:grpSpPr>
          <a:xfrm>
            <a:off x="5657508" y="2714701"/>
            <a:ext cx="87441" cy="182875"/>
            <a:chOff x="578498" y="2473431"/>
            <a:chExt cx="288816" cy="316422"/>
          </a:xfrm>
        </p:grpSpPr>
        <p:cxnSp>
          <p:nvCxnSpPr>
            <p:cNvPr id="147" name="직선 연결선 146">
              <a:extLst>
                <a:ext uri="{FF2B5EF4-FFF2-40B4-BE49-F238E27FC236}">
                  <a16:creationId xmlns:a16="http://schemas.microsoft.com/office/drawing/2014/main" id="{C6528EAA-878A-FEFD-C599-980A05D17C47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직선 연결선 147">
              <a:extLst>
                <a:ext uri="{FF2B5EF4-FFF2-40B4-BE49-F238E27FC236}">
                  <a16:creationId xmlns:a16="http://schemas.microsoft.com/office/drawing/2014/main" id="{89B9A62B-71D6-9A1A-274E-50B735F6AD2A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그룹 148">
            <a:extLst>
              <a:ext uri="{FF2B5EF4-FFF2-40B4-BE49-F238E27FC236}">
                <a16:creationId xmlns:a16="http://schemas.microsoft.com/office/drawing/2014/main" id="{055A9FA4-4FEB-B1FC-D589-88093B49DF5C}"/>
              </a:ext>
            </a:extLst>
          </p:cNvPr>
          <p:cNvGrpSpPr/>
          <p:nvPr/>
        </p:nvGrpSpPr>
        <p:grpSpPr>
          <a:xfrm>
            <a:off x="5872242" y="2997393"/>
            <a:ext cx="87441" cy="182875"/>
            <a:chOff x="578498" y="2473431"/>
            <a:chExt cx="288816" cy="316422"/>
          </a:xfrm>
        </p:grpSpPr>
        <p:cxnSp>
          <p:nvCxnSpPr>
            <p:cNvPr id="150" name="직선 연결선 149">
              <a:extLst>
                <a:ext uri="{FF2B5EF4-FFF2-40B4-BE49-F238E27FC236}">
                  <a16:creationId xmlns:a16="http://schemas.microsoft.com/office/drawing/2014/main" id="{7522DB0A-DD59-8047-7021-8BD41C4B3BD8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직선 연결선 150">
              <a:extLst>
                <a:ext uri="{FF2B5EF4-FFF2-40B4-BE49-F238E27FC236}">
                  <a16:creationId xmlns:a16="http://schemas.microsoft.com/office/drawing/2014/main" id="{9356E095-7FE7-2D56-31E1-1B69AF38B9CB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2" name="그룹 151">
            <a:extLst>
              <a:ext uri="{FF2B5EF4-FFF2-40B4-BE49-F238E27FC236}">
                <a16:creationId xmlns:a16="http://schemas.microsoft.com/office/drawing/2014/main" id="{25D0AAFD-581F-5B2C-89A0-14299519ECC7}"/>
              </a:ext>
            </a:extLst>
          </p:cNvPr>
          <p:cNvGrpSpPr/>
          <p:nvPr/>
        </p:nvGrpSpPr>
        <p:grpSpPr>
          <a:xfrm>
            <a:off x="5672916" y="2997393"/>
            <a:ext cx="87441" cy="182875"/>
            <a:chOff x="578498" y="2473431"/>
            <a:chExt cx="288816" cy="316422"/>
          </a:xfrm>
        </p:grpSpPr>
        <p:cxnSp>
          <p:nvCxnSpPr>
            <p:cNvPr id="153" name="직선 연결선 152">
              <a:extLst>
                <a:ext uri="{FF2B5EF4-FFF2-40B4-BE49-F238E27FC236}">
                  <a16:creationId xmlns:a16="http://schemas.microsoft.com/office/drawing/2014/main" id="{30E3D9E6-3DC9-AC23-25DE-1E1BF3E7A520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직선 연결선 153">
              <a:extLst>
                <a:ext uri="{FF2B5EF4-FFF2-40B4-BE49-F238E27FC236}">
                  <a16:creationId xmlns:a16="http://schemas.microsoft.com/office/drawing/2014/main" id="{FFAA0602-B9FE-7D66-97C9-4807F2D7AE01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그룹 154">
            <a:extLst>
              <a:ext uri="{FF2B5EF4-FFF2-40B4-BE49-F238E27FC236}">
                <a16:creationId xmlns:a16="http://schemas.microsoft.com/office/drawing/2014/main" id="{BDE5584A-B3C2-1AD5-DFFF-74335616D6D1}"/>
              </a:ext>
            </a:extLst>
          </p:cNvPr>
          <p:cNvGrpSpPr/>
          <p:nvPr/>
        </p:nvGrpSpPr>
        <p:grpSpPr>
          <a:xfrm>
            <a:off x="5828408" y="3271705"/>
            <a:ext cx="87441" cy="182875"/>
            <a:chOff x="578498" y="2473431"/>
            <a:chExt cx="288816" cy="316422"/>
          </a:xfrm>
        </p:grpSpPr>
        <p:cxnSp>
          <p:nvCxnSpPr>
            <p:cNvPr id="156" name="직선 연결선 155">
              <a:extLst>
                <a:ext uri="{FF2B5EF4-FFF2-40B4-BE49-F238E27FC236}">
                  <a16:creationId xmlns:a16="http://schemas.microsoft.com/office/drawing/2014/main" id="{DB3CA83D-FB98-FD40-42EC-0EA031DD97B3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직선 연결선 156">
              <a:extLst>
                <a:ext uri="{FF2B5EF4-FFF2-40B4-BE49-F238E27FC236}">
                  <a16:creationId xmlns:a16="http://schemas.microsoft.com/office/drawing/2014/main" id="{E063C1A1-7836-3EEB-F2AC-C93D332B520C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8" name="그룹 157">
            <a:extLst>
              <a:ext uri="{FF2B5EF4-FFF2-40B4-BE49-F238E27FC236}">
                <a16:creationId xmlns:a16="http://schemas.microsoft.com/office/drawing/2014/main" id="{16F5DEA2-079A-6585-DC41-6A71D44DA231}"/>
              </a:ext>
            </a:extLst>
          </p:cNvPr>
          <p:cNvGrpSpPr/>
          <p:nvPr/>
        </p:nvGrpSpPr>
        <p:grpSpPr>
          <a:xfrm>
            <a:off x="5824106" y="4158600"/>
            <a:ext cx="87441" cy="182875"/>
            <a:chOff x="578498" y="2473431"/>
            <a:chExt cx="288816" cy="316422"/>
          </a:xfrm>
        </p:grpSpPr>
        <p:cxnSp>
          <p:nvCxnSpPr>
            <p:cNvPr id="159" name="직선 연결선 158">
              <a:extLst>
                <a:ext uri="{FF2B5EF4-FFF2-40B4-BE49-F238E27FC236}">
                  <a16:creationId xmlns:a16="http://schemas.microsoft.com/office/drawing/2014/main" id="{AFAF4E4A-6D6E-851B-34D6-00B668D38826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직선 연결선 159">
              <a:extLst>
                <a:ext uri="{FF2B5EF4-FFF2-40B4-BE49-F238E27FC236}">
                  <a16:creationId xmlns:a16="http://schemas.microsoft.com/office/drawing/2014/main" id="{C6DC3F88-F45F-5B8B-CAF4-101A4EE5B20B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1" name="그룹 160">
            <a:extLst>
              <a:ext uri="{FF2B5EF4-FFF2-40B4-BE49-F238E27FC236}">
                <a16:creationId xmlns:a16="http://schemas.microsoft.com/office/drawing/2014/main" id="{0970AA79-3524-C309-1F3D-FD3E6AAE73D6}"/>
              </a:ext>
            </a:extLst>
          </p:cNvPr>
          <p:cNvGrpSpPr/>
          <p:nvPr/>
        </p:nvGrpSpPr>
        <p:grpSpPr>
          <a:xfrm>
            <a:off x="5867826" y="5015939"/>
            <a:ext cx="87441" cy="182875"/>
            <a:chOff x="578498" y="2473431"/>
            <a:chExt cx="288816" cy="316422"/>
          </a:xfrm>
        </p:grpSpPr>
        <p:cxnSp>
          <p:nvCxnSpPr>
            <p:cNvPr id="162" name="직선 연결선 161">
              <a:extLst>
                <a:ext uri="{FF2B5EF4-FFF2-40B4-BE49-F238E27FC236}">
                  <a16:creationId xmlns:a16="http://schemas.microsoft.com/office/drawing/2014/main" id="{0E8EDEEF-19B2-5A8E-A8F6-7A5F36873290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직선 연결선 162">
              <a:extLst>
                <a:ext uri="{FF2B5EF4-FFF2-40B4-BE49-F238E27FC236}">
                  <a16:creationId xmlns:a16="http://schemas.microsoft.com/office/drawing/2014/main" id="{9566C4CC-B376-2C7E-7BE1-DFBC12B7B7BD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4" name="그룹 163">
            <a:extLst>
              <a:ext uri="{FF2B5EF4-FFF2-40B4-BE49-F238E27FC236}">
                <a16:creationId xmlns:a16="http://schemas.microsoft.com/office/drawing/2014/main" id="{54E6B5B7-524A-0574-9DA3-F9A92E2F6B00}"/>
              </a:ext>
            </a:extLst>
          </p:cNvPr>
          <p:cNvGrpSpPr/>
          <p:nvPr/>
        </p:nvGrpSpPr>
        <p:grpSpPr>
          <a:xfrm>
            <a:off x="5668500" y="5015939"/>
            <a:ext cx="87441" cy="182875"/>
            <a:chOff x="578498" y="2473431"/>
            <a:chExt cx="288816" cy="316422"/>
          </a:xfrm>
        </p:grpSpPr>
        <p:cxnSp>
          <p:nvCxnSpPr>
            <p:cNvPr id="165" name="직선 연결선 164">
              <a:extLst>
                <a:ext uri="{FF2B5EF4-FFF2-40B4-BE49-F238E27FC236}">
                  <a16:creationId xmlns:a16="http://schemas.microsoft.com/office/drawing/2014/main" id="{01E61C12-88AA-0918-FF59-86877C792367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직선 연결선 165">
              <a:extLst>
                <a:ext uri="{FF2B5EF4-FFF2-40B4-BE49-F238E27FC236}">
                  <a16:creationId xmlns:a16="http://schemas.microsoft.com/office/drawing/2014/main" id="{D539110B-71C8-DF07-2946-9869E9453DAB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35541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901C4D4-8B67-4879-8469-0FEAE3362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7250" y="867036"/>
            <a:ext cx="4483217" cy="1049235"/>
          </a:xfrm>
        </p:spPr>
        <p:txBody>
          <a:bodyPr>
            <a:normAutofit/>
          </a:bodyPr>
          <a:lstStyle/>
          <a:p>
            <a:r>
              <a:rPr lang="ko-KR" altLang="en-US" dirty="0" err="1"/>
              <a:t>그외</a:t>
            </a:r>
            <a:r>
              <a:rPr lang="ko-KR" altLang="en-US" dirty="0"/>
              <a:t> 과학 추천 도서</a:t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B87C5B9-A6D6-41AC-9615-2ABED7026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853968"/>
            <a:ext cx="9520158" cy="3612378"/>
          </a:xfrm>
        </p:spPr>
        <p:txBody>
          <a:bodyPr/>
          <a:lstStyle/>
          <a:p>
            <a:r>
              <a:rPr lang="ko-KR" altLang="en-US" dirty="0"/>
              <a:t>게놈</a:t>
            </a:r>
            <a:r>
              <a:rPr lang="en-US" altLang="ko-KR" dirty="0"/>
              <a:t>-</a:t>
            </a:r>
            <a:r>
              <a:rPr lang="ko-KR" altLang="en-US" dirty="0"/>
              <a:t>매트 </a:t>
            </a:r>
            <a:r>
              <a:rPr lang="ko-KR" altLang="en-US" dirty="0" err="1"/>
              <a:t>리들리</a:t>
            </a:r>
            <a:endParaRPr lang="en-US" altLang="ko-KR" dirty="0"/>
          </a:p>
          <a:p>
            <a:r>
              <a:rPr lang="ko-KR" altLang="en-US" dirty="0"/>
              <a:t>정재승의 과학콘서트</a:t>
            </a:r>
            <a:r>
              <a:rPr lang="en-US" altLang="ko-KR" dirty="0"/>
              <a:t>-</a:t>
            </a:r>
            <a:r>
              <a:rPr lang="ko-KR" altLang="en-US" dirty="0" err="1"/>
              <a:t>정재승</a:t>
            </a:r>
            <a:endParaRPr lang="en-US" altLang="ko-KR" dirty="0"/>
          </a:p>
          <a:p>
            <a:r>
              <a:rPr lang="ko-KR" altLang="en-US" dirty="0" err="1"/>
              <a:t>퀴리부인이</a:t>
            </a:r>
            <a:r>
              <a:rPr lang="ko-KR" altLang="en-US" dirty="0"/>
              <a:t> 딸에게 들려주는 과학 이야기</a:t>
            </a:r>
            <a:r>
              <a:rPr lang="en-US" altLang="ko-KR" dirty="0"/>
              <a:t>-</a:t>
            </a:r>
            <a:r>
              <a:rPr lang="ko-KR" altLang="en-US" dirty="0"/>
              <a:t>마리 </a:t>
            </a:r>
            <a:r>
              <a:rPr lang="ko-KR" altLang="en-US" dirty="0" err="1"/>
              <a:t>퀴리</a:t>
            </a:r>
            <a:r>
              <a:rPr lang="en-US" altLang="ko-KR" dirty="0"/>
              <a:t>(</a:t>
            </a:r>
            <a:r>
              <a:rPr lang="ko-KR" altLang="en-US" dirty="0"/>
              <a:t>물리</a:t>
            </a:r>
            <a:r>
              <a:rPr lang="en-US" altLang="ko-KR" dirty="0"/>
              <a:t>,</a:t>
            </a:r>
            <a:r>
              <a:rPr lang="ko-KR" altLang="en-US" dirty="0"/>
              <a:t>화학</a:t>
            </a:r>
            <a:r>
              <a:rPr lang="en-US" altLang="ko-KR" dirty="0"/>
              <a:t>)</a:t>
            </a:r>
          </a:p>
          <a:p>
            <a:r>
              <a:rPr lang="ko-KR" altLang="en-US" dirty="0"/>
              <a:t>숲의 생활사</a:t>
            </a:r>
            <a:r>
              <a:rPr lang="en-US" altLang="ko-KR" dirty="0"/>
              <a:t>-</a:t>
            </a:r>
            <a:r>
              <a:rPr lang="ko-KR" altLang="en-US" dirty="0"/>
              <a:t>차윤정</a:t>
            </a:r>
            <a:endParaRPr lang="en-US" altLang="ko-KR" dirty="0"/>
          </a:p>
          <a:p>
            <a:r>
              <a:rPr lang="ko-KR" altLang="en-US" dirty="0" err="1"/>
              <a:t>파인먼의</a:t>
            </a:r>
            <a:r>
              <a:rPr lang="ko-KR" altLang="en-US" dirty="0"/>
              <a:t> 물리학 강의</a:t>
            </a:r>
            <a:r>
              <a:rPr lang="en-US" altLang="ko-KR" dirty="0"/>
              <a:t>-</a:t>
            </a:r>
            <a:r>
              <a:rPr lang="ko-KR" altLang="en-US" dirty="0"/>
              <a:t>리처드 </a:t>
            </a:r>
            <a:r>
              <a:rPr lang="ko-KR" altLang="en-US" dirty="0" err="1"/>
              <a:t>파인만</a:t>
            </a:r>
            <a:r>
              <a:rPr lang="en-US" altLang="ko-KR" dirty="0"/>
              <a:t>(</a:t>
            </a:r>
            <a:r>
              <a:rPr lang="ko-KR" altLang="en-US" dirty="0"/>
              <a:t>물리</a:t>
            </a:r>
            <a:r>
              <a:rPr lang="en-US" altLang="ko-KR" dirty="0"/>
              <a:t>)</a:t>
            </a:r>
          </a:p>
          <a:p>
            <a:r>
              <a:rPr lang="ko-KR" altLang="en-US" dirty="0"/>
              <a:t>오래된 미래</a:t>
            </a:r>
            <a:r>
              <a:rPr lang="en-US" altLang="ko-KR" dirty="0"/>
              <a:t>-</a:t>
            </a:r>
            <a:r>
              <a:rPr lang="ko-KR" altLang="en-US" dirty="0" err="1"/>
              <a:t>헬레나</a:t>
            </a:r>
            <a:r>
              <a:rPr lang="ko-KR" altLang="en-US" dirty="0"/>
              <a:t> </a:t>
            </a:r>
            <a:r>
              <a:rPr lang="ko-KR" altLang="en-US" dirty="0" err="1"/>
              <a:t>노르베리</a:t>
            </a:r>
            <a:r>
              <a:rPr lang="ko-KR" altLang="en-US" dirty="0"/>
              <a:t> </a:t>
            </a:r>
            <a:r>
              <a:rPr lang="ko-KR" altLang="en-US" dirty="0" err="1"/>
              <a:t>호지</a:t>
            </a:r>
            <a:r>
              <a:rPr lang="en-US" altLang="ko-KR" dirty="0"/>
              <a:t>(</a:t>
            </a:r>
            <a:r>
              <a:rPr lang="ko-KR" altLang="en-US" dirty="0"/>
              <a:t>환경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2A1549D1-D933-1613-1343-2A2B2F6126F1}"/>
              </a:ext>
            </a:extLst>
          </p:cNvPr>
          <p:cNvSpPr/>
          <p:nvPr/>
        </p:nvSpPr>
        <p:spPr>
          <a:xfrm>
            <a:off x="1764034" y="1772816"/>
            <a:ext cx="2220137" cy="51318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BC7BC7E0-76F6-23EF-59BA-14C202E1D621}"/>
              </a:ext>
            </a:extLst>
          </p:cNvPr>
          <p:cNvSpPr/>
          <p:nvPr/>
        </p:nvSpPr>
        <p:spPr>
          <a:xfrm>
            <a:off x="1764033" y="2302646"/>
            <a:ext cx="3414457" cy="51318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9B44B2F1-338C-0343-E7A5-32CF7B6702B8}"/>
              </a:ext>
            </a:extLst>
          </p:cNvPr>
          <p:cNvSpPr/>
          <p:nvPr/>
        </p:nvSpPr>
        <p:spPr>
          <a:xfrm>
            <a:off x="1764033" y="3785579"/>
            <a:ext cx="4982000" cy="51318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B4BDA9DF-0ABE-A64C-434B-9A925E416313}"/>
              </a:ext>
            </a:extLst>
          </p:cNvPr>
          <p:cNvSpPr/>
          <p:nvPr/>
        </p:nvSpPr>
        <p:spPr>
          <a:xfrm>
            <a:off x="1764033" y="4298763"/>
            <a:ext cx="4982000" cy="51318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A0F4272B-BE21-E6E0-8042-3E52916F82B2}"/>
              </a:ext>
            </a:extLst>
          </p:cNvPr>
          <p:cNvGrpSpPr/>
          <p:nvPr/>
        </p:nvGrpSpPr>
        <p:grpSpPr>
          <a:xfrm>
            <a:off x="5056430" y="546985"/>
            <a:ext cx="625914" cy="744658"/>
            <a:chOff x="578498" y="2473431"/>
            <a:chExt cx="288816" cy="316422"/>
          </a:xfrm>
        </p:grpSpPr>
        <p:cxnSp>
          <p:nvCxnSpPr>
            <p:cNvPr id="9" name="직선 연결선 8">
              <a:extLst>
                <a:ext uri="{FF2B5EF4-FFF2-40B4-BE49-F238E27FC236}">
                  <a16:creationId xmlns:a16="http://schemas.microsoft.com/office/drawing/2014/main" id="{B0B1A020-554B-DA6F-FF2B-D1113D6BE646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연결선 9">
              <a:extLst>
                <a:ext uri="{FF2B5EF4-FFF2-40B4-BE49-F238E27FC236}">
                  <a16:creationId xmlns:a16="http://schemas.microsoft.com/office/drawing/2014/main" id="{37B65B66-BBD3-E2D5-9132-BD14B6A037B3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362E0FFA-8EC9-0739-1651-135869AB5732}"/>
              </a:ext>
            </a:extLst>
          </p:cNvPr>
          <p:cNvGrpSpPr/>
          <p:nvPr/>
        </p:nvGrpSpPr>
        <p:grpSpPr>
          <a:xfrm>
            <a:off x="1301826" y="1916271"/>
            <a:ext cx="288816" cy="316422"/>
            <a:chOff x="578498" y="2473431"/>
            <a:chExt cx="288816" cy="316422"/>
          </a:xfrm>
        </p:grpSpPr>
        <p:cxnSp>
          <p:nvCxnSpPr>
            <p:cNvPr id="12" name="직선 연결선 11">
              <a:extLst>
                <a:ext uri="{FF2B5EF4-FFF2-40B4-BE49-F238E27FC236}">
                  <a16:creationId xmlns:a16="http://schemas.microsoft.com/office/drawing/2014/main" id="{E6187C1D-222C-5CC3-8A4F-2A2D95AD8BFC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>
              <a:extLst>
                <a:ext uri="{FF2B5EF4-FFF2-40B4-BE49-F238E27FC236}">
                  <a16:creationId xmlns:a16="http://schemas.microsoft.com/office/drawing/2014/main" id="{2507846A-70A1-02C9-DDB0-30527F6C03D0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D2FC0F68-71F8-C950-0F54-139E84DCA545}"/>
              </a:ext>
            </a:extLst>
          </p:cNvPr>
          <p:cNvGrpSpPr/>
          <p:nvPr/>
        </p:nvGrpSpPr>
        <p:grpSpPr>
          <a:xfrm>
            <a:off x="1273067" y="2394953"/>
            <a:ext cx="288816" cy="316422"/>
            <a:chOff x="578498" y="2473431"/>
            <a:chExt cx="288816" cy="316422"/>
          </a:xfrm>
        </p:grpSpPr>
        <p:cxnSp>
          <p:nvCxnSpPr>
            <p:cNvPr id="15" name="직선 연결선 14">
              <a:extLst>
                <a:ext uri="{FF2B5EF4-FFF2-40B4-BE49-F238E27FC236}">
                  <a16:creationId xmlns:a16="http://schemas.microsoft.com/office/drawing/2014/main" id="{130ACA0C-E82D-8E71-655A-CC815998D657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>
              <a:extLst>
                <a:ext uri="{FF2B5EF4-FFF2-40B4-BE49-F238E27FC236}">
                  <a16:creationId xmlns:a16="http://schemas.microsoft.com/office/drawing/2014/main" id="{C94721CC-5870-314C-D081-820026CCAE4F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8425A7EB-9055-EF4F-8B4B-0D084C91B17B}"/>
              </a:ext>
            </a:extLst>
          </p:cNvPr>
          <p:cNvGrpSpPr/>
          <p:nvPr/>
        </p:nvGrpSpPr>
        <p:grpSpPr>
          <a:xfrm>
            <a:off x="1268174" y="4397144"/>
            <a:ext cx="288816" cy="316422"/>
            <a:chOff x="578498" y="2473431"/>
            <a:chExt cx="288816" cy="316422"/>
          </a:xfrm>
        </p:grpSpPr>
        <p:cxnSp>
          <p:nvCxnSpPr>
            <p:cNvPr id="18" name="직선 연결선 17">
              <a:extLst>
                <a:ext uri="{FF2B5EF4-FFF2-40B4-BE49-F238E27FC236}">
                  <a16:creationId xmlns:a16="http://schemas.microsoft.com/office/drawing/2014/main" id="{3A498633-B957-7EFA-17D9-A45A38A38064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18">
              <a:extLst>
                <a:ext uri="{FF2B5EF4-FFF2-40B4-BE49-F238E27FC236}">
                  <a16:creationId xmlns:a16="http://schemas.microsoft.com/office/drawing/2014/main" id="{B68B880B-6A47-6E7C-B7C7-BBF216F721BA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그룹 19">
            <a:extLst>
              <a:ext uri="{FF2B5EF4-FFF2-40B4-BE49-F238E27FC236}">
                <a16:creationId xmlns:a16="http://schemas.microsoft.com/office/drawing/2014/main" id="{5C6DC6EF-3EB7-884F-D7C5-2218ACBAC133}"/>
              </a:ext>
            </a:extLst>
          </p:cNvPr>
          <p:cNvGrpSpPr/>
          <p:nvPr/>
        </p:nvGrpSpPr>
        <p:grpSpPr>
          <a:xfrm>
            <a:off x="1282386" y="3415886"/>
            <a:ext cx="288816" cy="316422"/>
            <a:chOff x="578498" y="2473431"/>
            <a:chExt cx="288816" cy="316422"/>
          </a:xfrm>
        </p:grpSpPr>
        <p:cxnSp>
          <p:nvCxnSpPr>
            <p:cNvPr id="21" name="직선 연결선 20">
              <a:extLst>
                <a:ext uri="{FF2B5EF4-FFF2-40B4-BE49-F238E27FC236}">
                  <a16:creationId xmlns:a16="http://schemas.microsoft.com/office/drawing/2014/main" id="{EAFEE0BA-53CA-D0B9-2F3E-3D0D7AB8576B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21">
              <a:extLst>
                <a:ext uri="{FF2B5EF4-FFF2-40B4-BE49-F238E27FC236}">
                  <a16:creationId xmlns:a16="http://schemas.microsoft.com/office/drawing/2014/main" id="{78521A07-C703-A453-761D-ACFFDA863EB7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33961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932C0965-036C-46CC-A633-6242483AB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039" y="464422"/>
            <a:ext cx="4676775" cy="6267450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63A0D733-19A8-4227-B039-3DC26BC600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7373" y="464422"/>
            <a:ext cx="3885661" cy="592915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8B481E0-14A5-49B7-B640-F810F07F6DA7}"/>
              </a:ext>
            </a:extLst>
          </p:cNvPr>
          <p:cNvSpPr txBox="1"/>
          <p:nvPr/>
        </p:nvSpPr>
        <p:spPr>
          <a:xfrm>
            <a:off x="5922571" y="6393578"/>
            <a:ext cx="6487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>
                <a:hlinkClick r:id="rId4"/>
              </a:rPr>
              <a:t>생명과학 추천 도서 </a:t>
            </a:r>
            <a:r>
              <a:rPr lang="en-US" altLang="ko-KR" sz="1200" dirty="0">
                <a:hlinkClick r:id="rId4"/>
              </a:rPr>
              <a:t>- </a:t>
            </a:r>
            <a:r>
              <a:rPr lang="ko-KR" altLang="en-US" sz="1200" dirty="0" err="1">
                <a:hlinkClick r:id="rId4"/>
              </a:rPr>
              <a:t>진로진학을</a:t>
            </a:r>
            <a:r>
              <a:rPr lang="ko-KR" altLang="en-US" sz="1200" dirty="0">
                <a:hlinkClick r:id="rId4"/>
              </a:rPr>
              <a:t> 위한 고등학교 생명과학 추천 도서 </a:t>
            </a:r>
            <a:r>
              <a:rPr lang="en-US" altLang="ko-KR" sz="1200" dirty="0">
                <a:hlinkClick r:id="rId4"/>
              </a:rPr>
              <a:t>&gt; </a:t>
            </a:r>
            <a:r>
              <a:rPr lang="ko-KR" altLang="en-US" sz="1200" dirty="0">
                <a:hlinkClick r:id="rId4"/>
              </a:rPr>
              <a:t>학습 및 논술자료 </a:t>
            </a:r>
            <a:r>
              <a:rPr lang="en-US" altLang="ko-KR" sz="1200" dirty="0">
                <a:hlinkClick r:id="rId4"/>
              </a:rPr>
              <a:t>| </a:t>
            </a:r>
            <a:r>
              <a:rPr lang="ko-KR" altLang="en-US" sz="1200" dirty="0">
                <a:hlinkClick r:id="rId4"/>
              </a:rPr>
              <a:t>동화고등학교 </a:t>
            </a:r>
            <a:r>
              <a:rPr lang="en-US" altLang="ko-KR" sz="1200" dirty="0">
                <a:hlinkClick r:id="rId4"/>
              </a:rPr>
              <a:t>(donghwa.hs.kr)</a:t>
            </a:r>
            <a:endParaRPr lang="ko-KR" altLang="en-US" sz="1200" dirty="0"/>
          </a:p>
        </p:txBody>
      </p:sp>
      <p:sp>
        <p:nvSpPr>
          <p:cNvPr id="11" name="제목 1">
            <a:extLst>
              <a:ext uri="{FF2B5EF4-FFF2-40B4-BE49-F238E27FC236}">
                <a16:creationId xmlns:a16="http://schemas.microsoft.com/office/drawing/2014/main" id="{2AEA2891-C7A9-44FF-97BC-2A5777ED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718" y="0"/>
            <a:ext cx="3560191" cy="1049235"/>
          </a:xfrm>
        </p:spPr>
        <p:txBody>
          <a:bodyPr>
            <a:normAutofit/>
          </a:bodyPr>
          <a:lstStyle/>
          <a:p>
            <a:r>
              <a:rPr lang="ko-KR" altLang="en-US"/>
              <a:t>생명과학 추천도서</a:t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2" name="타원 1">
            <a:extLst>
              <a:ext uri="{FF2B5EF4-FFF2-40B4-BE49-F238E27FC236}">
                <a16:creationId xmlns:a16="http://schemas.microsoft.com/office/drawing/2014/main" id="{53341E2D-1DAD-1C36-B45C-4DA3991E44FB}"/>
              </a:ext>
            </a:extLst>
          </p:cNvPr>
          <p:cNvSpPr/>
          <p:nvPr/>
        </p:nvSpPr>
        <p:spPr>
          <a:xfrm>
            <a:off x="831761" y="464422"/>
            <a:ext cx="382555" cy="31724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타원 2">
            <a:extLst>
              <a:ext uri="{FF2B5EF4-FFF2-40B4-BE49-F238E27FC236}">
                <a16:creationId xmlns:a16="http://schemas.microsoft.com/office/drawing/2014/main" id="{679A8D1B-D2FE-AED8-0CB8-30CD8886CDCB}"/>
              </a:ext>
            </a:extLst>
          </p:cNvPr>
          <p:cNvSpPr/>
          <p:nvPr/>
        </p:nvSpPr>
        <p:spPr>
          <a:xfrm>
            <a:off x="870420" y="2352315"/>
            <a:ext cx="382555" cy="31724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타원 3">
            <a:extLst>
              <a:ext uri="{FF2B5EF4-FFF2-40B4-BE49-F238E27FC236}">
                <a16:creationId xmlns:a16="http://schemas.microsoft.com/office/drawing/2014/main" id="{FC47EB66-2F4D-7D03-1D7E-81C2D9C26B9E}"/>
              </a:ext>
            </a:extLst>
          </p:cNvPr>
          <p:cNvSpPr/>
          <p:nvPr/>
        </p:nvSpPr>
        <p:spPr>
          <a:xfrm>
            <a:off x="871756" y="3598147"/>
            <a:ext cx="382555" cy="31724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>
            <a:extLst>
              <a:ext uri="{FF2B5EF4-FFF2-40B4-BE49-F238E27FC236}">
                <a16:creationId xmlns:a16="http://schemas.microsoft.com/office/drawing/2014/main" id="{3E2FA2A7-67A1-E271-9418-E47484DB8691}"/>
              </a:ext>
            </a:extLst>
          </p:cNvPr>
          <p:cNvSpPr/>
          <p:nvPr/>
        </p:nvSpPr>
        <p:spPr>
          <a:xfrm>
            <a:off x="870420" y="3915388"/>
            <a:ext cx="382555" cy="31724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>
            <a:extLst>
              <a:ext uri="{FF2B5EF4-FFF2-40B4-BE49-F238E27FC236}">
                <a16:creationId xmlns:a16="http://schemas.microsoft.com/office/drawing/2014/main" id="{6E436824-CEE6-13D4-C288-F1CE6AD7914C}"/>
              </a:ext>
            </a:extLst>
          </p:cNvPr>
          <p:cNvSpPr/>
          <p:nvPr/>
        </p:nvSpPr>
        <p:spPr>
          <a:xfrm>
            <a:off x="870420" y="5161220"/>
            <a:ext cx="382555" cy="31724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>
            <a:extLst>
              <a:ext uri="{FF2B5EF4-FFF2-40B4-BE49-F238E27FC236}">
                <a16:creationId xmlns:a16="http://schemas.microsoft.com/office/drawing/2014/main" id="{114A62C0-6E54-BC8D-DD11-9FE48466D327}"/>
              </a:ext>
            </a:extLst>
          </p:cNvPr>
          <p:cNvSpPr/>
          <p:nvPr/>
        </p:nvSpPr>
        <p:spPr>
          <a:xfrm>
            <a:off x="870420" y="6089811"/>
            <a:ext cx="382555" cy="31724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>
            <a:extLst>
              <a:ext uri="{FF2B5EF4-FFF2-40B4-BE49-F238E27FC236}">
                <a16:creationId xmlns:a16="http://schemas.microsoft.com/office/drawing/2014/main" id="{D3325091-BB91-3D1C-FA13-658AA8D1DE03}"/>
              </a:ext>
            </a:extLst>
          </p:cNvPr>
          <p:cNvSpPr/>
          <p:nvPr/>
        </p:nvSpPr>
        <p:spPr>
          <a:xfrm>
            <a:off x="6779379" y="1121447"/>
            <a:ext cx="382555" cy="31724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21E72F22-2FDE-7881-4157-B3F2A89AC705}"/>
              </a:ext>
            </a:extLst>
          </p:cNvPr>
          <p:cNvSpPr/>
          <p:nvPr/>
        </p:nvSpPr>
        <p:spPr>
          <a:xfrm>
            <a:off x="6779378" y="1744489"/>
            <a:ext cx="382555" cy="31724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>
            <a:extLst>
              <a:ext uri="{FF2B5EF4-FFF2-40B4-BE49-F238E27FC236}">
                <a16:creationId xmlns:a16="http://schemas.microsoft.com/office/drawing/2014/main" id="{391A624C-7D8D-4FB4-9008-EB9AE6250081}"/>
              </a:ext>
            </a:extLst>
          </p:cNvPr>
          <p:cNvSpPr/>
          <p:nvPr/>
        </p:nvSpPr>
        <p:spPr>
          <a:xfrm>
            <a:off x="6779377" y="2756984"/>
            <a:ext cx="382555" cy="31724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>
            <a:extLst>
              <a:ext uri="{FF2B5EF4-FFF2-40B4-BE49-F238E27FC236}">
                <a16:creationId xmlns:a16="http://schemas.microsoft.com/office/drawing/2014/main" id="{3D88EC7F-00F6-CDD5-E9C7-D47A864AF023}"/>
              </a:ext>
            </a:extLst>
          </p:cNvPr>
          <p:cNvSpPr/>
          <p:nvPr/>
        </p:nvSpPr>
        <p:spPr>
          <a:xfrm>
            <a:off x="6779376" y="3111759"/>
            <a:ext cx="382555" cy="31724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>
            <a:extLst>
              <a:ext uri="{FF2B5EF4-FFF2-40B4-BE49-F238E27FC236}">
                <a16:creationId xmlns:a16="http://schemas.microsoft.com/office/drawing/2014/main" id="{868E9584-94E5-BF64-6B64-5DEAC5309659}"/>
              </a:ext>
            </a:extLst>
          </p:cNvPr>
          <p:cNvSpPr/>
          <p:nvPr/>
        </p:nvSpPr>
        <p:spPr>
          <a:xfrm>
            <a:off x="6779375" y="3449524"/>
            <a:ext cx="382555" cy="31724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>
            <a:extLst>
              <a:ext uri="{FF2B5EF4-FFF2-40B4-BE49-F238E27FC236}">
                <a16:creationId xmlns:a16="http://schemas.microsoft.com/office/drawing/2014/main" id="{3BE220A8-B193-2219-8F58-2A56F4A9129E}"/>
              </a:ext>
            </a:extLst>
          </p:cNvPr>
          <p:cNvSpPr/>
          <p:nvPr/>
        </p:nvSpPr>
        <p:spPr>
          <a:xfrm>
            <a:off x="6779374" y="4116785"/>
            <a:ext cx="382555" cy="31724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id="{239276F9-D9F9-7312-A946-F7BED559005D}"/>
              </a:ext>
            </a:extLst>
          </p:cNvPr>
          <p:cNvSpPr/>
          <p:nvPr/>
        </p:nvSpPr>
        <p:spPr>
          <a:xfrm>
            <a:off x="6787373" y="4454550"/>
            <a:ext cx="382555" cy="31724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BA198D73-BD68-094E-7D46-39694F9AA0DE}"/>
              </a:ext>
            </a:extLst>
          </p:cNvPr>
          <p:cNvGrpSpPr/>
          <p:nvPr/>
        </p:nvGrpSpPr>
        <p:grpSpPr>
          <a:xfrm>
            <a:off x="3293804" y="-55431"/>
            <a:ext cx="625914" cy="744658"/>
            <a:chOff x="578498" y="2473431"/>
            <a:chExt cx="288816" cy="316422"/>
          </a:xfrm>
        </p:grpSpPr>
        <p:cxnSp>
          <p:nvCxnSpPr>
            <p:cNvPr id="20" name="직선 연결선 19">
              <a:extLst>
                <a:ext uri="{FF2B5EF4-FFF2-40B4-BE49-F238E27FC236}">
                  <a16:creationId xmlns:a16="http://schemas.microsoft.com/office/drawing/2014/main" id="{836A3BE0-4A67-B620-D4C4-B77B5F844A97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20">
              <a:extLst>
                <a:ext uri="{FF2B5EF4-FFF2-40B4-BE49-F238E27FC236}">
                  <a16:creationId xmlns:a16="http://schemas.microsoft.com/office/drawing/2014/main" id="{AB69497D-8548-E4B1-45BE-86B05FD7ED3F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그룹 21">
            <a:extLst>
              <a:ext uri="{FF2B5EF4-FFF2-40B4-BE49-F238E27FC236}">
                <a16:creationId xmlns:a16="http://schemas.microsoft.com/office/drawing/2014/main" id="{DC10AD5E-5C82-1186-D7EC-F76B0403183F}"/>
              </a:ext>
            </a:extLst>
          </p:cNvPr>
          <p:cNvGrpSpPr/>
          <p:nvPr/>
        </p:nvGrpSpPr>
        <p:grpSpPr>
          <a:xfrm>
            <a:off x="2470239" y="-55431"/>
            <a:ext cx="625914" cy="744658"/>
            <a:chOff x="578498" y="2473431"/>
            <a:chExt cx="288816" cy="316422"/>
          </a:xfrm>
        </p:grpSpPr>
        <p:cxnSp>
          <p:nvCxnSpPr>
            <p:cNvPr id="23" name="직선 연결선 22">
              <a:extLst>
                <a:ext uri="{FF2B5EF4-FFF2-40B4-BE49-F238E27FC236}">
                  <a16:creationId xmlns:a16="http://schemas.microsoft.com/office/drawing/2014/main" id="{386FB65D-3648-AFB1-FBEA-FC21FD0CF54A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연결선 23">
              <a:extLst>
                <a:ext uri="{FF2B5EF4-FFF2-40B4-BE49-F238E27FC236}">
                  <a16:creationId xmlns:a16="http://schemas.microsoft.com/office/drawing/2014/main" id="{2B520F6C-07E3-1E42-15A6-3EA710AFB843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83262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D3CDFC-8387-4991-A47F-497920AD1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5639" y="510904"/>
            <a:ext cx="9520158" cy="1049235"/>
          </a:xfrm>
        </p:spPr>
        <p:txBody>
          <a:bodyPr/>
          <a:lstStyle/>
          <a:p>
            <a:r>
              <a:rPr lang="ko-KR" altLang="en-US" dirty="0" err="1"/>
              <a:t>그외</a:t>
            </a:r>
            <a:r>
              <a:rPr lang="ko-KR" altLang="en-US" dirty="0"/>
              <a:t> 생명과학 추천도서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9531F9B-CCEF-489D-968C-B64AF43F1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생명과학</a:t>
            </a:r>
            <a:r>
              <a:rPr lang="en-US" altLang="ko-KR" dirty="0"/>
              <a:t>, </a:t>
            </a:r>
            <a:r>
              <a:rPr lang="ko-KR" altLang="en-US" dirty="0"/>
              <a:t>신에게 도전하다</a:t>
            </a:r>
            <a:r>
              <a:rPr lang="en-US" altLang="ko-KR" dirty="0"/>
              <a:t>-</a:t>
            </a:r>
            <a:r>
              <a:rPr lang="ko-KR" altLang="en-US" dirty="0" err="1"/>
              <a:t>김홍빈</a:t>
            </a:r>
            <a:r>
              <a:rPr lang="ko-KR" altLang="en-US" dirty="0"/>
              <a:t> 외 </a:t>
            </a:r>
            <a:r>
              <a:rPr lang="en-US" altLang="ko-KR" dirty="0"/>
              <a:t>4</a:t>
            </a:r>
            <a:r>
              <a:rPr lang="ko-KR" altLang="en-US" dirty="0"/>
              <a:t>명 </a:t>
            </a:r>
            <a:endParaRPr lang="en-US" altLang="ko-KR" dirty="0"/>
          </a:p>
          <a:p>
            <a:r>
              <a:rPr lang="ko-KR" altLang="en-US" dirty="0"/>
              <a:t>생명과학</a:t>
            </a:r>
            <a:r>
              <a:rPr lang="en-US" altLang="ko-KR" dirty="0"/>
              <a:t>, </a:t>
            </a:r>
            <a:r>
              <a:rPr lang="ko-KR" altLang="en-US" dirty="0" err="1"/>
              <a:t>바이오테크로</a:t>
            </a:r>
            <a:r>
              <a:rPr lang="ko-KR" altLang="en-US" dirty="0"/>
              <a:t> 날개 달다</a:t>
            </a:r>
            <a:r>
              <a:rPr lang="en-US" altLang="ko-KR" dirty="0"/>
              <a:t>-</a:t>
            </a:r>
            <a:r>
              <a:rPr lang="ko-KR" altLang="en-US" dirty="0" err="1"/>
              <a:t>김응빈</a:t>
            </a:r>
            <a:endParaRPr lang="en-US" altLang="ko-KR" dirty="0"/>
          </a:p>
          <a:p>
            <a:r>
              <a:rPr lang="ko-KR" altLang="en-US" dirty="0"/>
              <a:t>세상을 바꾼 생명과학</a:t>
            </a:r>
            <a:r>
              <a:rPr lang="en-US" altLang="ko-KR" dirty="0"/>
              <a:t>-</a:t>
            </a:r>
            <a:r>
              <a:rPr lang="ko-KR" altLang="en-US" dirty="0" err="1"/>
              <a:t>원정현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286EAB73-7001-19D8-9082-B9E838621AF7}"/>
              </a:ext>
            </a:extLst>
          </p:cNvPr>
          <p:cNvSpPr/>
          <p:nvPr/>
        </p:nvSpPr>
        <p:spPr>
          <a:xfrm>
            <a:off x="1689388" y="2015732"/>
            <a:ext cx="4982000" cy="51318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1D72F21E-090E-7168-7FDF-16EA00BA60E3}"/>
              </a:ext>
            </a:extLst>
          </p:cNvPr>
          <p:cNvGrpSpPr/>
          <p:nvPr/>
        </p:nvGrpSpPr>
        <p:grpSpPr>
          <a:xfrm>
            <a:off x="5872761" y="670949"/>
            <a:ext cx="625914" cy="744658"/>
            <a:chOff x="578498" y="2473431"/>
            <a:chExt cx="288816" cy="316422"/>
          </a:xfrm>
        </p:grpSpPr>
        <p:cxnSp>
          <p:nvCxnSpPr>
            <p:cNvPr id="6" name="직선 연결선 5">
              <a:extLst>
                <a:ext uri="{FF2B5EF4-FFF2-40B4-BE49-F238E27FC236}">
                  <a16:creationId xmlns:a16="http://schemas.microsoft.com/office/drawing/2014/main" id="{AACB9E05-3EB2-A0D6-58D0-89334958AE8C}"/>
                </a:ext>
              </a:extLst>
            </p:cNvPr>
            <p:cNvCxnSpPr/>
            <p:nvPr/>
          </p:nvCxnSpPr>
          <p:spPr>
            <a:xfrm>
              <a:off x="578498" y="2473431"/>
              <a:ext cx="158620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직선 연결선 6">
              <a:extLst>
                <a:ext uri="{FF2B5EF4-FFF2-40B4-BE49-F238E27FC236}">
                  <a16:creationId xmlns:a16="http://schemas.microsoft.com/office/drawing/2014/main" id="{4B7DABF5-998A-E253-82B0-863F7DB339F9}"/>
                </a:ext>
              </a:extLst>
            </p:cNvPr>
            <p:cNvCxnSpPr/>
            <p:nvPr/>
          </p:nvCxnSpPr>
          <p:spPr>
            <a:xfrm flipV="1">
              <a:off x="738212" y="2473431"/>
              <a:ext cx="129102" cy="31642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08119131"/>
      </p:ext>
    </p:extLst>
  </p:cSld>
  <p:clrMapOvr>
    <a:masterClrMapping/>
  </p:clrMapOvr>
</p:sld>
</file>

<file path=ppt/theme/theme1.xml><?xml version="1.0" encoding="utf-8"?>
<a:theme xmlns:a="http://schemas.openxmlformats.org/drawingml/2006/main" name="갤러리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TM10001114[[fn=갤러리]]</Template>
  <TotalTime>134</TotalTime>
  <Words>194</Words>
  <Application>Microsoft Office PowerPoint</Application>
  <PresentationFormat>와이드스크린</PresentationFormat>
  <Paragraphs>55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Arial</vt:lpstr>
      <vt:lpstr>Palatino Linotype</vt:lpstr>
      <vt:lpstr>갤러리</vt:lpstr>
      <vt:lpstr>과학 관련 권장도서</vt:lpstr>
      <vt:lpstr>서울대 권장도서 (과학기술 11권)</vt:lpstr>
      <vt:lpstr>PowerPoint 프레젠테이션</vt:lpstr>
      <vt:lpstr>PowerPoint 프레젠테이션</vt:lpstr>
      <vt:lpstr>그외 과학 추천 도서 </vt:lpstr>
      <vt:lpstr>생명과학 추천도서 </vt:lpstr>
      <vt:lpstr>그외 생명과학 추천도서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과학 관련 권장도서</dc:title>
  <dc:creator>user</dc:creator>
  <cp:lastModifiedBy>고연희</cp:lastModifiedBy>
  <cp:revision>6</cp:revision>
  <dcterms:created xsi:type="dcterms:W3CDTF">2023-03-02T23:12:19Z</dcterms:created>
  <dcterms:modified xsi:type="dcterms:W3CDTF">2023-03-04T12:56:51Z</dcterms:modified>
</cp:coreProperties>
</file>