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8" r:id="rId1"/>
    <p:sldMasterId id="2147483682" r:id="rId2"/>
  </p:sldMasterIdLst>
  <p:notesMasterIdLst>
    <p:notesMasterId r:id="rId56"/>
  </p:notesMasterIdLst>
  <p:handoutMasterIdLst>
    <p:handoutMasterId r:id="rId57"/>
  </p:handoutMasterIdLst>
  <p:sldIdLst>
    <p:sldId id="8600" r:id="rId3"/>
    <p:sldId id="9421" r:id="rId4"/>
    <p:sldId id="9408" r:id="rId5"/>
    <p:sldId id="9411" r:id="rId6"/>
    <p:sldId id="9409" r:id="rId7"/>
    <p:sldId id="9410" r:id="rId8"/>
    <p:sldId id="9322" r:id="rId9"/>
    <p:sldId id="8544" r:id="rId10"/>
    <p:sldId id="8586" r:id="rId11"/>
    <p:sldId id="8588" r:id="rId12"/>
    <p:sldId id="8541" r:id="rId13"/>
    <p:sldId id="8602" r:id="rId14"/>
    <p:sldId id="9334" r:id="rId15"/>
    <p:sldId id="9338" r:id="rId16"/>
    <p:sldId id="9336" r:id="rId17"/>
    <p:sldId id="9339" r:id="rId18"/>
    <p:sldId id="9337" r:id="rId19"/>
    <p:sldId id="9340" r:id="rId20"/>
    <p:sldId id="9341" r:id="rId21"/>
    <p:sldId id="554" r:id="rId22"/>
    <p:sldId id="9413" r:id="rId23"/>
    <p:sldId id="9342" r:id="rId24"/>
    <p:sldId id="277" r:id="rId25"/>
    <p:sldId id="9343" r:id="rId26"/>
    <p:sldId id="9344" r:id="rId27"/>
    <p:sldId id="9345" r:id="rId28"/>
    <p:sldId id="9348" r:id="rId29"/>
    <p:sldId id="9350" r:id="rId30"/>
    <p:sldId id="9351" r:id="rId31"/>
    <p:sldId id="9362" r:id="rId32"/>
    <p:sldId id="9405" r:id="rId33"/>
    <p:sldId id="9364" r:id="rId34"/>
    <p:sldId id="9365" r:id="rId35"/>
    <p:sldId id="9367" r:id="rId36"/>
    <p:sldId id="9368" r:id="rId37"/>
    <p:sldId id="9375" r:id="rId38"/>
    <p:sldId id="9253" r:id="rId39"/>
    <p:sldId id="9376" r:id="rId40"/>
    <p:sldId id="9379" r:id="rId41"/>
    <p:sldId id="9323" r:id="rId42"/>
    <p:sldId id="9324" r:id="rId43"/>
    <p:sldId id="9415" r:id="rId44"/>
    <p:sldId id="9418" r:id="rId45"/>
    <p:sldId id="9325" r:id="rId46"/>
    <p:sldId id="9419" r:id="rId47"/>
    <p:sldId id="9326" r:id="rId48"/>
    <p:sldId id="9416" r:id="rId49"/>
    <p:sldId id="9417" r:id="rId50"/>
    <p:sldId id="9329" r:id="rId51"/>
    <p:sldId id="9327" r:id="rId52"/>
    <p:sldId id="9328" r:id="rId53"/>
    <p:sldId id="485" r:id="rId54"/>
    <p:sldId id="9407" r:id="rId55"/>
  </p:sldIdLst>
  <p:sldSz cx="12192000" cy="6858000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4" userDrawn="1">
          <p15:clr>
            <a:srgbClr val="A4A3A4"/>
          </p15:clr>
        </p15:guide>
        <p15:guide id="2" orient="horz" pos="391" userDrawn="1">
          <p15:clr>
            <a:srgbClr val="A4A3A4"/>
          </p15:clr>
        </p15:guide>
        <p15:guide id="3" pos="393" userDrawn="1">
          <p15:clr>
            <a:srgbClr val="A4A3A4"/>
          </p15:clr>
        </p15:guide>
        <p15:guide id="4" pos="7287" userDrawn="1">
          <p15:clr>
            <a:srgbClr val="A4A3A4"/>
          </p15:clr>
        </p15:guide>
        <p15:guide id="5" orient="horz" pos="663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orient="horz" pos="3612" userDrawn="1">
          <p15:clr>
            <a:srgbClr val="A4A3A4"/>
          </p15:clr>
        </p15:guide>
        <p15:guide id="8" orient="horz" pos="754" userDrawn="1">
          <p15:clr>
            <a:srgbClr val="A4A3A4"/>
          </p15:clr>
        </p15:guide>
        <p15:guide id="9" orient="horz" pos="935" userDrawn="1">
          <p15:clr>
            <a:srgbClr val="A4A3A4"/>
          </p15:clr>
        </p15:guide>
        <p15:guide id="10" pos="5715" userDrawn="1">
          <p15:clr>
            <a:srgbClr val="A4A3A4"/>
          </p15:clr>
        </p15:guide>
        <p15:guide id="11" orient="horz" pos="3657" userDrawn="1">
          <p15:clr>
            <a:srgbClr val="A4A3A4"/>
          </p15:clr>
        </p15:guide>
        <p15:guide id="12" orient="horz" pos="981" userDrawn="1">
          <p15:clr>
            <a:srgbClr val="A4A3A4"/>
          </p15:clr>
        </p15:guide>
        <p15:guide id="13" pos="4989" userDrawn="1">
          <p15:clr>
            <a:srgbClr val="A4A3A4"/>
          </p15:clr>
        </p15:guide>
        <p15:guide id="14" orient="horz" pos="3974" userDrawn="1">
          <p15:clr>
            <a:srgbClr val="A4A3A4"/>
          </p15:clr>
        </p15:guide>
        <p15:guide id="15" pos="2328" userDrawn="1">
          <p15:clr>
            <a:srgbClr val="A4A3A4"/>
          </p15:clr>
        </p15:guide>
        <p15:guide id="16" orient="horz" pos="777" userDrawn="1">
          <p15:clr>
            <a:srgbClr val="A4A3A4"/>
          </p15:clr>
        </p15:guide>
        <p15:guide id="17" orient="horz" pos="890" userDrawn="1">
          <p15:clr>
            <a:srgbClr val="A4A3A4"/>
          </p15:clr>
        </p15:guide>
        <p15:guide id="18" pos="20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SI" initials="M" lastIdx="2" clrIdx="0">
    <p:extLst>
      <p:ext uri="{19B8F6BF-5375-455C-9EA6-DF929625EA0E}">
        <p15:presenceInfo xmlns:p15="http://schemas.microsoft.com/office/powerpoint/2012/main" userId="MS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83D7"/>
    <a:srgbClr val="0000FF"/>
    <a:srgbClr val="021F4A"/>
    <a:srgbClr val="AEB8C6"/>
    <a:srgbClr val="13007B"/>
    <a:srgbClr val="FFFFCC"/>
    <a:srgbClr val="2456A0"/>
    <a:srgbClr val="003964"/>
    <a:srgbClr val="F3F3F3"/>
    <a:srgbClr val="F4F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72402" autoAdjust="0"/>
  </p:normalViewPr>
  <p:slideViewPr>
    <p:cSldViewPr showGuides="1">
      <p:cViewPr varScale="1">
        <p:scale>
          <a:sx n="114" d="100"/>
          <a:sy n="114" d="100"/>
        </p:scale>
        <p:origin x="1722" y="96"/>
      </p:cViewPr>
      <p:guideLst>
        <p:guide orient="horz" pos="3884"/>
        <p:guide orient="horz" pos="391"/>
        <p:guide pos="393"/>
        <p:guide pos="7287"/>
        <p:guide orient="horz" pos="663"/>
        <p:guide pos="3840"/>
        <p:guide orient="horz" pos="3612"/>
        <p:guide orient="horz" pos="754"/>
        <p:guide orient="horz" pos="935"/>
        <p:guide pos="5715"/>
        <p:guide orient="horz" pos="3657"/>
        <p:guide orient="horz" pos="981"/>
        <p:guide pos="4989"/>
        <p:guide orient="horz" pos="3974"/>
        <p:guide pos="2328"/>
        <p:guide orient="horz" pos="777"/>
        <p:guide orient="horz" pos="890"/>
        <p:guide pos="2056"/>
      </p:guideLst>
    </p:cSldViewPr>
  </p:slideViewPr>
  <p:outlineViewPr>
    <p:cViewPr>
      <p:scale>
        <a:sx n="33" d="100"/>
        <a:sy n="33" d="100"/>
      </p:scale>
      <p:origin x="0" y="-1695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2081" y="48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1&#52509;&#47200;\&#44592;&#48376;&#44228;&#54925;&amp;&#49884;&#54665;&#44228;&#54925;_&#45824;&#44368;&#54801;\&#45824;&#51077;&#51204;&#54805;%20&#49884;&#54665;&#44228;&#54925;_4&#50900;&#47568;%20&#48156;&#54364;&#51088;&#47308;\2024\2024&#45824;&#54617;&#48324;%20&#49884;&#54665;&#44228;&#54925;_0602&#54588;&#54000;&#50857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1&#52509;&#47200;\&#44592;&#48376;&#44228;&#54925;&amp;&#49884;&#54665;&#44228;&#54925;_&#45824;&#44368;&#54801;\&#45824;&#51077;&#51204;&#54805;%20&#49884;&#54665;&#44228;&#54925;_4&#50900;&#47568;%20&#48156;&#54364;&#51088;&#47308;\2024\2024&#45824;&#54617;&#48324;%20&#49884;&#54665;&#44228;&#54925;_0602&#54588;&#54000;&#50857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'Sheet1 (2)'!$A$3</c:f>
              <c:strCache>
                <c:ptCount val="1"/>
                <c:pt idx="0">
                  <c:v>학생부교과</c:v>
                </c:pt>
              </c:strCache>
            </c:strRef>
          </c:tx>
          <c:spPr>
            <a:solidFill>
              <a:srgbClr val="225296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Pretendard SemiBold" panose="02000703000000020004" pitchFamily="2" charset="-127"/>
                    <a:ea typeface="Pretendard SemiBold" panose="02000703000000020004" pitchFamily="2" charset="-127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'Sheet1 (2)'!$E$2:$F$2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'Sheet1 (2)'!$E$3:$F$3</c:f>
              <c:numCache>
                <c:formatCode>0.0</c:formatCode>
                <c:ptCount val="2"/>
                <c:pt idx="0">
                  <c:v>44.764098333991683</c:v>
                </c:pt>
                <c:pt idx="1">
                  <c:v>45.3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21-4EC5-8A92-45954FDDEBDC}"/>
            </c:ext>
          </c:extLst>
        </c:ser>
        <c:ser>
          <c:idx val="1"/>
          <c:order val="1"/>
          <c:tx>
            <c:strRef>
              <c:f>'Sheet1 (2)'!$A$4</c:f>
              <c:strCache>
                <c:ptCount val="1"/>
                <c:pt idx="0">
                  <c:v>학생부종합</c:v>
                </c:pt>
              </c:strCache>
            </c:strRef>
          </c:tx>
          <c:spPr>
            <a:solidFill>
              <a:srgbClr val="00B0F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Pretendard SemiBold" panose="02000703000000020004" pitchFamily="2" charset="-127"/>
                    <a:ea typeface="Pretendard SemiBold" panose="02000703000000020004" pitchFamily="2" charset="-127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'Sheet1 (2)'!$E$2:$F$2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'Sheet1 (2)'!$E$4:$F$4</c:f>
              <c:numCache>
                <c:formatCode>0.0</c:formatCode>
                <c:ptCount val="2"/>
                <c:pt idx="0">
                  <c:v>23.049352882403511</c:v>
                </c:pt>
                <c:pt idx="1">
                  <c:v>23.1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21-4EC5-8A92-45954FDDEBDC}"/>
            </c:ext>
          </c:extLst>
        </c:ser>
        <c:ser>
          <c:idx val="2"/>
          <c:order val="2"/>
          <c:tx>
            <c:strRef>
              <c:f>'Sheet1 (2)'!$A$5</c:f>
              <c:strCache>
                <c:ptCount val="1"/>
                <c:pt idx="0">
                  <c:v>논술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Pretendard SemiBold" panose="02000703000000020004" pitchFamily="2" charset="-127"/>
                    <a:ea typeface="Pretendard SemiBold" panose="02000703000000020004" pitchFamily="2" charset="-127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'Sheet1 (2)'!$E$2:$F$2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'Sheet1 (2)'!$E$5:$F$5</c:f>
              <c:numCache>
                <c:formatCode>0.0</c:formatCode>
                <c:ptCount val="2"/>
                <c:pt idx="0">
                  <c:v>3.2570811162488091</c:v>
                </c:pt>
                <c:pt idx="1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21-4EC5-8A92-45954FDDEBDC}"/>
            </c:ext>
          </c:extLst>
        </c:ser>
        <c:ser>
          <c:idx val="3"/>
          <c:order val="3"/>
          <c:tx>
            <c:strRef>
              <c:f>'Sheet1 (2)'!$A$6</c:f>
              <c:strCache>
                <c:ptCount val="1"/>
                <c:pt idx="0">
                  <c:v>정시 수능</c:v>
                </c:pt>
              </c:strCache>
            </c:strRef>
          </c:tx>
          <c:spPr>
            <a:solidFill>
              <a:srgbClr val="16A3AB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Pretendard SemiBold" panose="02000703000000020004" pitchFamily="2" charset="-127"/>
                    <a:ea typeface="Pretendard SemiBold" panose="02000703000000020004" pitchFamily="2" charset="-127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'Sheet1 (2)'!$E$2:$F$2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'Sheet1 (2)'!$E$6:$F$6</c:f>
              <c:numCache>
                <c:formatCode>0.0</c:formatCode>
                <c:ptCount val="2"/>
                <c:pt idx="0">
                  <c:v>19.256686107303018</c:v>
                </c:pt>
                <c:pt idx="1">
                  <c:v>18.7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21-4EC5-8A92-45954FDDEBD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846834032"/>
        <c:axId val="1999044336"/>
      </c:barChart>
      <c:catAx>
        <c:axId val="1846834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+mn-cs"/>
              </a:defRPr>
            </a:pPr>
            <a:endParaRPr lang="ko-KR"/>
          </a:p>
        </c:txPr>
        <c:crossAx val="1999044336"/>
        <c:crosses val="autoZero"/>
        <c:auto val="1"/>
        <c:lblAlgn val="ctr"/>
        <c:lblOffset val="100"/>
        <c:noMultiLvlLbl val="0"/>
      </c:catAx>
      <c:valAx>
        <c:axId val="1999044336"/>
        <c:scaling>
          <c:orientation val="minMax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846834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ko-K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37078056892072"/>
          <c:y val="3.3449348539817417E-2"/>
          <c:w val="0.87904500963098109"/>
          <c:h val="0.7949440004750428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Sheet2!$B$4</c:f>
              <c:strCache>
                <c:ptCount val="1"/>
                <c:pt idx="0">
                  <c:v>학생부교과</c:v>
                </c:pt>
              </c:strCache>
            </c:strRef>
          </c:tx>
          <c:spPr>
            <a:solidFill>
              <a:srgbClr val="225296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Pretendard SemiBold" panose="02000703000000020004" pitchFamily="2" charset="-127"/>
                    <a:ea typeface="Pretendard SemiBold" panose="02000703000000020004" pitchFamily="2" charset="-127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Sheet2!$A$5:$A$7</c:f>
              <c:strCache>
                <c:ptCount val="3"/>
                <c:pt idx="0">
                  <c:v>서울</c:v>
                </c:pt>
                <c:pt idx="1">
                  <c:v>수도권</c:v>
                </c:pt>
                <c:pt idx="2">
                  <c:v>비수도권</c:v>
                </c:pt>
              </c:strCache>
            </c:strRef>
          </c:cat>
          <c:val>
            <c:numRef>
              <c:f>Sheet2!$B$5:$B$7</c:f>
              <c:numCache>
                <c:formatCode>0.0</c:formatCode>
                <c:ptCount val="3"/>
                <c:pt idx="0">
                  <c:v>14.899493263526981</c:v>
                </c:pt>
                <c:pt idx="1">
                  <c:v>30.442393380012732</c:v>
                </c:pt>
                <c:pt idx="2">
                  <c:v>61.294258929263194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97-4483-A400-ABF32F2D16D6}"/>
            </c:ext>
          </c:extLst>
        </c:ser>
        <c:ser>
          <c:idx val="1"/>
          <c:order val="1"/>
          <c:tx>
            <c:strRef>
              <c:f>Sheet2!$C$4</c:f>
              <c:strCache>
                <c:ptCount val="1"/>
                <c:pt idx="0">
                  <c:v>학생부종합</c:v>
                </c:pt>
              </c:strCache>
            </c:strRef>
          </c:tx>
          <c:spPr>
            <a:solidFill>
              <a:srgbClr val="00B0F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Pretendard SemiBold" panose="02000703000000020004" pitchFamily="2" charset="-127"/>
                    <a:ea typeface="Pretendard SemiBold" panose="02000703000000020004" pitchFamily="2" charset="-127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Sheet2!$A$5:$A$7</c:f>
              <c:strCache>
                <c:ptCount val="3"/>
                <c:pt idx="0">
                  <c:v>서울</c:v>
                </c:pt>
                <c:pt idx="1">
                  <c:v>수도권</c:v>
                </c:pt>
                <c:pt idx="2">
                  <c:v>비수도권</c:v>
                </c:pt>
              </c:strCache>
            </c:strRef>
          </c:cat>
          <c:val>
            <c:numRef>
              <c:f>Sheet2!$C$5:$C$7</c:f>
              <c:numCache>
                <c:formatCode>0.0</c:formatCode>
                <c:ptCount val="3"/>
                <c:pt idx="0">
                  <c:v>31.583371358582095</c:v>
                </c:pt>
                <c:pt idx="1">
                  <c:v>25.350095480585615</c:v>
                </c:pt>
                <c:pt idx="2">
                  <c:v>19.45213837452545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97-4483-A400-ABF32F2D16D6}"/>
            </c:ext>
          </c:extLst>
        </c:ser>
        <c:ser>
          <c:idx val="2"/>
          <c:order val="2"/>
          <c:tx>
            <c:strRef>
              <c:f>Sheet2!$D$4</c:f>
              <c:strCache>
                <c:ptCount val="1"/>
                <c:pt idx="0">
                  <c:v>논술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2"/>
              <c:layout>
                <c:manualLayout>
                  <c:x val="8.6444971455170317E-3"/>
                  <c:y val="-0.11859290538599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E97-4483-A400-ABF32F2D16D6}"/>
                </c:ext>
              </c:extLst>
            </c:dLbl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Pretendard SemiBold" panose="02000703000000020004" pitchFamily="2" charset="-127"/>
                    <a:ea typeface="Pretendard SemiBold" panose="02000703000000020004" pitchFamily="2" charset="-127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Sheet2!$A$5:$A$7</c:f>
              <c:strCache>
                <c:ptCount val="3"/>
                <c:pt idx="0">
                  <c:v>서울</c:v>
                </c:pt>
                <c:pt idx="1">
                  <c:v>수도권</c:v>
                </c:pt>
                <c:pt idx="2">
                  <c:v>비수도권</c:v>
                </c:pt>
              </c:strCache>
            </c:strRef>
          </c:cat>
          <c:val>
            <c:numRef>
              <c:f>Sheet2!$D$5:$D$7</c:f>
              <c:numCache>
                <c:formatCode>0.0</c:formatCode>
                <c:ptCount val="3"/>
                <c:pt idx="0">
                  <c:v>7.4845697543168663</c:v>
                </c:pt>
                <c:pt idx="1">
                  <c:v>6.5821928707829409</c:v>
                </c:pt>
                <c:pt idx="2">
                  <c:v>0.78397381265979704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E97-4483-A400-ABF32F2D16D6}"/>
            </c:ext>
          </c:extLst>
        </c:ser>
        <c:ser>
          <c:idx val="3"/>
          <c:order val="3"/>
          <c:tx>
            <c:strRef>
              <c:f>Sheet2!$E$4</c:f>
              <c:strCache>
                <c:ptCount val="1"/>
                <c:pt idx="0">
                  <c:v>실기/실적</c:v>
                </c:pt>
              </c:strCache>
            </c:strRef>
          </c:tx>
          <c:spPr>
            <a:solidFill>
              <a:srgbClr val="2783D7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Pretendard SemiBold" panose="02000703000000020004" pitchFamily="2" charset="-127"/>
                    <a:ea typeface="Pretendard SemiBold" panose="02000703000000020004" pitchFamily="2" charset="-127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Sheet2!$A$5:$A$7</c:f>
              <c:strCache>
                <c:ptCount val="3"/>
                <c:pt idx="0">
                  <c:v>서울</c:v>
                </c:pt>
                <c:pt idx="1">
                  <c:v>수도권</c:v>
                </c:pt>
                <c:pt idx="2">
                  <c:v>비수도권</c:v>
                </c:pt>
              </c:strCache>
            </c:strRef>
          </c:cat>
          <c:val>
            <c:numRef>
              <c:f>Sheet2!$E$5:$E$7</c:f>
              <c:numCache>
                <c:formatCode>0.0</c:formatCode>
                <c:ptCount val="3"/>
                <c:pt idx="0">
                  <c:v>5.8791037248733158</c:v>
                </c:pt>
                <c:pt idx="1">
                  <c:v>7.4633991088478684</c:v>
                </c:pt>
                <c:pt idx="2">
                  <c:v>6.741496862167816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97-4483-A400-ABF32F2D16D6}"/>
            </c:ext>
          </c:extLst>
        </c:ser>
        <c:ser>
          <c:idx val="4"/>
          <c:order val="4"/>
          <c:tx>
            <c:strRef>
              <c:f>Sheet2!$F$4</c:f>
              <c:strCache>
                <c:ptCount val="1"/>
                <c:pt idx="0">
                  <c:v>기타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Sheet2!$A$5:$A$7</c:f>
              <c:strCache>
                <c:ptCount val="3"/>
                <c:pt idx="0">
                  <c:v>서울</c:v>
                </c:pt>
                <c:pt idx="1">
                  <c:v>수도권</c:v>
                </c:pt>
                <c:pt idx="2">
                  <c:v>비수도권</c:v>
                </c:pt>
              </c:strCache>
            </c:strRef>
          </c:cat>
          <c:val>
            <c:numRef>
              <c:f>Sheet2!$F$5:$F$7</c:f>
            </c:numRef>
          </c:val>
          <c:extLst>
            <c:ext xmlns:c16="http://schemas.microsoft.com/office/drawing/2014/chart" uri="{C3380CC4-5D6E-409C-BE32-E72D297353CC}">
              <c16:uniqueId val="{00000005-DE97-4483-A400-ABF32F2D16D6}"/>
            </c:ext>
          </c:extLst>
        </c:ser>
        <c:ser>
          <c:idx val="5"/>
          <c:order val="5"/>
          <c:tx>
            <c:strRef>
              <c:f>Sheet2!$G$4</c:f>
              <c:strCache>
                <c:ptCount val="1"/>
                <c:pt idx="0">
                  <c:v>소계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Sheet2!$A$5:$A$7</c:f>
              <c:strCache>
                <c:ptCount val="3"/>
                <c:pt idx="0">
                  <c:v>서울</c:v>
                </c:pt>
                <c:pt idx="1">
                  <c:v>수도권</c:v>
                </c:pt>
                <c:pt idx="2">
                  <c:v>비수도권</c:v>
                </c:pt>
              </c:strCache>
            </c:strRef>
          </c:cat>
          <c:val>
            <c:numRef>
              <c:f>Sheet2!$G$5:$G$7</c:f>
            </c:numRef>
          </c:val>
          <c:extLst>
            <c:ext xmlns:c16="http://schemas.microsoft.com/office/drawing/2014/chart" uri="{C3380CC4-5D6E-409C-BE32-E72D297353CC}">
              <c16:uniqueId val="{00000006-DE97-4483-A400-ABF32F2D16D6}"/>
            </c:ext>
          </c:extLst>
        </c:ser>
        <c:ser>
          <c:idx val="6"/>
          <c:order val="6"/>
          <c:tx>
            <c:strRef>
              <c:f>Sheet2!$H$4</c:f>
              <c:strCache>
                <c:ptCount val="1"/>
                <c:pt idx="0">
                  <c:v>수능</c:v>
                </c:pt>
              </c:strCache>
            </c:strRef>
          </c:tx>
          <c:spPr>
            <a:solidFill>
              <a:srgbClr val="25A8B9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Pretendard SemiBold" panose="02000703000000020004" pitchFamily="2" charset="-127"/>
                    <a:ea typeface="Pretendard SemiBold" panose="02000703000000020004" pitchFamily="2" charset="-127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Sheet2!$A$5:$A$7</c:f>
              <c:strCache>
                <c:ptCount val="3"/>
                <c:pt idx="0">
                  <c:v>서울</c:v>
                </c:pt>
                <c:pt idx="1">
                  <c:v>수도권</c:v>
                </c:pt>
                <c:pt idx="2">
                  <c:v>비수도권</c:v>
                </c:pt>
              </c:strCache>
            </c:strRef>
          </c:cat>
          <c:val>
            <c:numRef>
              <c:f>Sheet2!$H$5:$H$7</c:f>
              <c:numCache>
                <c:formatCode>_-* #,##0.0_-;\-* #,##0.0_-;_-* "-"_-;_-@_-</c:formatCode>
                <c:ptCount val="3"/>
                <c:pt idx="0" formatCode="0.0">
                  <c:v>37.767477605129805</c:v>
                </c:pt>
                <c:pt idx="1">
                  <c:v>27.233847867600254</c:v>
                </c:pt>
                <c:pt idx="2" formatCode="0.0">
                  <c:v>10.258483768497713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E97-4483-A400-ABF32F2D16D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98983855"/>
        <c:axId val="405022975"/>
      </c:barChart>
      <c:catAx>
        <c:axId val="99898385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pPr>
            <a:endParaRPr lang="ko-KR"/>
          </a:p>
        </c:txPr>
        <c:crossAx val="405022975"/>
        <c:crosses val="autoZero"/>
        <c:auto val="1"/>
        <c:lblAlgn val="ctr"/>
        <c:lblOffset val="100"/>
        <c:noMultiLvlLbl val="0"/>
      </c:catAx>
      <c:valAx>
        <c:axId val="405022975"/>
        <c:scaling>
          <c:orientation val="minMax"/>
          <c:max val="100"/>
        </c:scaling>
        <c:delete val="1"/>
        <c:axPos val="t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998983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019575653400978"/>
          <c:y val="0.85576099782016557"/>
          <c:w val="0.66972896438438001"/>
          <c:h val="7.429945523294347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'Sheet2 (2)'!$B$4</c:f>
              <c:strCache>
                <c:ptCount val="1"/>
                <c:pt idx="0">
                  <c:v>학생부교과</c:v>
                </c:pt>
              </c:strCache>
            </c:strRef>
          </c:tx>
          <c:spPr>
            <a:solidFill>
              <a:srgbClr val="225296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Pretendard SemiBold" panose="02000703000000020004" pitchFamily="2" charset="-127"/>
                    <a:ea typeface="Pretendard SemiBold" panose="02000703000000020004" pitchFamily="2" charset="-127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'Sheet2 (2)'!$A$5:$A$13</c:f>
              <c:strCache>
                <c:ptCount val="6"/>
                <c:pt idx="0">
                  <c:v>강원권</c:v>
                </c:pt>
                <c:pt idx="1">
                  <c:v>충청권</c:v>
                </c:pt>
                <c:pt idx="2">
                  <c:v>대구경북권</c:v>
                </c:pt>
                <c:pt idx="3">
                  <c:v>부산울산경남권</c:v>
                </c:pt>
                <c:pt idx="4">
                  <c:v>광주전남북권</c:v>
                </c:pt>
                <c:pt idx="5">
                  <c:v>제주권</c:v>
                </c:pt>
              </c:strCache>
            </c:strRef>
          </c:cat>
          <c:val>
            <c:numRef>
              <c:f>'Sheet2 (2)'!$B$5:$B$13</c:f>
              <c:numCache>
                <c:formatCode>0.0</c:formatCode>
                <c:ptCount val="6"/>
                <c:pt idx="0">
                  <c:v>57.49143329788491</c:v>
                </c:pt>
                <c:pt idx="1">
                  <c:v>63.281646372399806</c:v>
                </c:pt>
                <c:pt idx="2">
                  <c:v>59.522776572668114</c:v>
                </c:pt>
                <c:pt idx="3">
                  <c:v>59.701524042723854</c:v>
                </c:pt>
                <c:pt idx="4">
                  <c:v>64.559148525414685</c:v>
                </c:pt>
                <c:pt idx="5">
                  <c:v>44.452125820947117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E4-4108-8E72-591D92F38760}"/>
            </c:ext>
          </c:extLst>
        </c:ser>
        <c:ser>
          <c:idx val="1"/>
          <c:order val="1"/>
          <c:tx>
            <c:strRef>
              <c:f>'Sheet2 (2)'!$C$4</c:f>
              <c:strCache>
                <c:ptCount val="1"/>
                <c:pt idx="0">
                  <c:v>학생부종합</c:v>
                </c:pt>
              </c:strCache>
            </c:strRef>
          </c:tx>
          <c:spPr>
            <a:solidFill>
              <a:srgbClr val="00B0F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Pretendard SemiBold" panose="02000703000000020004" pitchFamily="2" charset="-127"/>
                    <a:ea typeface="Pretendard SemiBold" panose="02000703000000020004" pitchFamily="2" charset="-127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'Sheet2 (2)'!$A$5:$A$13</c:f>
              <c:strCache>
                <c:ptCount val="6"/>
                <c:pt idx="0">
                  <c:v>강원권</c:v>
                </c:pt>
                <c:pt idx="1">
                  <c:v>충청권</c:v>
                </c:pt>
                <c:pt idx="2">
                  <c:v>대구경북권</c:v>
                </c:pt>
                <c:pt idx="3">
                  <c:v>부산울산경남권</c:v>
                </c:pt>
                <c:pt idx="4">
                  <c:v>광주전남북권</c:v>
                </c:pt>
                <c:pt idx="5">
                  <c:v>제주권</c:v>
                </c:pt>
              </c:strCache>
            </c:strRef>
          </c:cat>
          <c:val>
            <c:numRef>
              <c:f>'Sheet2 (2)'!$C$5:$C$13</c:f>
              <c:numCache>
                <c:formatCode>0.0</c:formatCode>
                <c:ptCount val="6"/>
                <c:pt idx="0">
                  <c:v>22.592461302138723</c:v>
                </c:pt>
                <c:pt idx="1">
                  <c:v>16.963153221714865</c:v>
                </c:pt>
                <c:pt idx="2">
                  <c:v>20.309110629067245</c:v>
                </c:pt>
                <c:pt idx="3">
                  <c:v>21.402034871448475</c:v>
                </c:pt>
                <c:pt idx="4">
                  <c:v>18.728884598775625</c:v>
                </c:pt>
                <c:pt idx="5">
                  <c:v>22.329761493259593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E4-4108-8E72-591D92F38760}"/>
            </c:ext>
          </c:extLst>
        </c:ser>
        <c:ser>
          <c:idx val="2"/>
          <c:order val="2"/>
          <c:tx>
            <c:strRef>
              <c:f>'Sheet2 (2)'!$D$4</c:f>
              <c:strCache>
                <c:ptCount val="1"/>
                <c:pt idx="0">
                  <c:v>논술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'Sheet2 (2)'!$A$5:$A$13</c:f>
              <c:strCache>
                <c:ptCount val="6"/>
                <c:pt idx="0">
                  <c:v>강원권</c:v>
                </c:pt>
                <c:pt idx="1">
                  <c:v>충청권</c:v>
                </c:pt>
                <c:pt idx="2">
                  <c:v>대구경북권</c:v>
                </c:pt>
                <c:pt idx="3">
                  <c:v>부산울산경남권</c:v>
                </c:pt>
                <c:pt idx="4">
                  <c:v>광주전남북권</c:v>
                </c:pt>
                <c:pt idx="5">
                  <c:v>제주권</c:v>
                </c:pt>
              </c:strCache>
            </c:strRef>
          </c:cat>
          <c:val>
            <c:numRef>
              <c:f>'Sheet2 (2)'!$D$5:$D$13</c:f>
            </c:numRef>
          </c:val>
          <c:extLst>
            <c:ext xmlns:c16="http://schemas.microsoft.com/office/drawing/2014/chart" uri="{C3380CC4-5D6E-409C-BE32-E72D297353CC}">
              <c16:uniqueId val="{00000002-2FE4-4108-8E72-591D92F38760}"/>
            </c:ext>
          </c:extLst>
        </c:ser>
        <c:ser>
          <c:idx val="3"/>
          <c:order val="3"/>
          <c:tx>
            <c:strRef>
              <c:f>'Sheet2 (2)'!$E$4</c:f>
              <c:strCache>
                <c:ptCount val="1"/>
                <c:pt idx="0">
                  <c:v>실기/실적</c:v>
                </c:pt>
              </c:strCache>
            </c:strRef>
          </c:tx>
          <c:spPr>
            <a:solidFill>
              <a:srgbClr val="8497B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Pretendard SemiBold" panose="02000703000000020004" pitchFamily="2" charset="-127"/>
                    <a:ea typeface="Pretendard SemiBold" panose="02000703000000020004" pitchFamily="2" charset="-127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'Sheet2 (2)'!$A$5:$A$13</c:f>
              <c:strCache>
                <c:ptCount val="6"/>
                <c:pt idx="0">
                  <c:v>강원권</c:v>
                </c:pt>
                <c:pt idx="1">
                  <c:v>충청권</c:v>
                </c:pt>
                <c:pt idx="2">
                  <c:v>대구경북권</c:v>
                </c:pt>
                <c:pt idx="3">
                  <c:v>부산울산경남권</c:v>
                </c:pt>
                <c:pt idx="4">
                  <c:v>광주전남북권</c:v>
                </c:pt>
                <c:pt idx="5">
                  <c:v>제주권</c:v>
                </c:pt>
              </c:strCache>
            </c:strRef>
          </c:cat>
          <c:val>
            <c:numRef>
              <c:f>'Sheet2 (2)'!$E$5:$E$13</c:f>
              <c:numCache>
                <c:formatCode>0.0</c:formatCode>
                <c:ptCount val="6"/>
                <c:pt idx="0">
                  <c:v>4.744180550632163</c:v>
                </c:pt>
                <c:pt idx="1">
                  <c:v>7.8735413495687467</c:v>
                </c:pt>
                <c:pt idx="2">
                  <c:v>8.1941431670281997</c:v>
                </c:pt>
                <c:pt idx="3">
                  <c:v>5.6951070207286696</c:v>
                </c:pt>
                <c:pt idx="4">
                  <c:v>5.9770874082353238</c:v>
                </c:pt>
                <c:pt idx="5">
                  <c:v>2.7652955409609401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FE4-4108-8E72-591D92F38760}"/>
            </c:ext>
          </c:extLst>
        </c:ser>
        <c:ser>
          <c:idx val="4"/>
          <c:order val="4"/>
          <c:tx>
            <c:strRef>
              <c:f>'Sheet2 (2)'!$F$4</c:f>
              <c:strCache>
                <c:ptCount val="1"/>
                <c:pt idx="0">
                  <c:v>기타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'Sheet2 (2)'!$A$5:$A$13</c:f>
              <c:strCache>
                <c:ptCount val="6"/>
                <c:pt idx="0">
                  <c:v>강원권</c:v>
                </c:pt>
                <c:pt idx="1">
                  <c:v>충청권</c:v>
                </c:pt>
                <c:pt idx="2">
                  <c:v>대구경북권</c:v>
                </c:pt>
                <c:pt idx="3">
                  <c:v>부산울산경남권</c:v>
                </c:pt>
                <c:pt idx="4">
                  <c:v>광주전남북권</c:v>
                </c:pt>
                <c:pt idx="5">
                  <c:v>제주권</c:v>
                </c:pt>
              </c:strCache>
            </c:strRef>
          </c:cat>
          <c:val>
            <c:numRef>
              <c:f>'Sheet2 (2)'!$F$5:$F$13</c:f>
            </c:numRef>
          </c:val>
          <c:extLst>
            <c:ext xmlns:c16="http://schemas.microsoft.com/office/drawing/2014/chart" uri="{C3380CC4-5D6E-409C-BE32-E72D297353CC}">
              <c16:uniqueId val="{00000004-2FE4-4108-8E72-591D92F38760}"/>
            </c:ext>
          </c:extLst>
        </c:ser>
        <c:ser>
          <c:idx val="5"/>
          <c:order val="5"/>
          <c:tx>
            <c:strRef>
              <c:f>'Sheet2 (2)'!$G$4</c:f>
              <c:strCache>
                <c:ptCount val="1"/>
                <c:pt idx="0">
                  <c:v>소계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'Sheet2 (2)'!$A$5:$A$13</c:f>
              <c:strCache>
                <c:ptCount val="6"/>
                <c:pt idx="0">
                  <c:v>강원권</c:v>
                </c:pt>
                <c:pt idx="1">
                  <c:v>충청권</c:v>
                </c:pt>
                <c:pt idx="2">
                  <c:v>대구경북권</c:v>
                </c:pt>
                <c:pt idx="3">
                  <c:v>부산울산경남권</c:v>
                </c:pt>
                <c:pt idx="4">
                  <c:v>광주전남북권</c:v>
                </c:pt>
                <c:pt idx="5">
                  <c:v>제주권</c:v>
                </c:pt>
              </c:strCache>
            </c:strRef>
          </c:cat>
          <c:val>
            <c:numRef>
              <c:f>'Sheet2 (2)'!$G$5:$G$13</c:f>
            </c:numRef>
          </c:val>
          <c:extLst>
            <c:ext xmlns:c16="http://schemas.microsoft.com/office/drawing/2014/chart" uri="{C3380CC4-5D6E-409C-BE32-E72D297353CC}">
              <c16:uniqueId val="{00000005-2FE4-4108-8E72-591D92F38760}"/>
            </c:ext>
          </c:extLst>
        </c:ser>
        <c:ser>
          <c:idx val="6"/>
          <c:order val="6"/>
          <c:tx>
            <c:strRef>
              <c:f>'Sheet2 (2)'!$H$4</c:f>
              <c:strCache>
                <c:ptCount val="1"/>
                <c:pt idx="0">
                  <c:v>수능</c:v>
                </c:pt>
              </c:strCache>
            </c:strRef>
          </c:tx>
          <c:spPr>
            <a:solidFill>
              <a:srgbClr val="25A8B9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Pretendard SemiBold" panose="02000703000000020004" pitchFamily="2" charset="-127"/>
                    <a:ea typeface="Pretendard SemiBold" panose="02000703000000020004" pitchFamily="2" charset="-127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'Sheet2 (2)'!$A$5:$A$13</c:f>
              <c:strCache>
                <c:ptCount val="6"/>
                <c:pt idx="0">
                  <c:v>강원권</c:v>
                </c:pt>
                <c:pt idx="1">
                  <c:v>충청권</c:v>
                </c:pt>
                <c:pt idx="2">
                  <c:v>대구경북권</c:v>
                </c:pt>
                <c:pt idx="3">
                  <c:v>부산울산경남권</c:v>
                </c:pt>
                <c:pt idx="4">
                  <c:v>광주전남북권</c:v>
                </c:pt>
                <c:pt idx="5">
                  <c:v>제주권</c:v>
                </c:pt>
              </c:strCache>
            </c:strRef>
          </c:cat>
          <c:val>
            <c:numRef>
              <c:f>'Sheet2 (2)'!$H$5:$H$13</c:f>
              <c:numCache>
                <c:formatCode>0.0</c:formatCode>
                <c:ptCount val="6"/>
                <c:pt idx="0">
                  <c:v>12.51329315845445</c:v>
                </c:pt>
                <c:pt idx="1">
                  <c:v>8.9960679857940136</c:v>
                </c:pt>
                <c:pt idx="2">
                  <c:v>9.1052060737527114</c:v>
                </c:pt>
                <c:pt idx="3">
                  <c:v>11.259340566555496</c:v>
                </c:pt>
                <c:pt idx="4">
                  <c:v>9.7035588182995909</c:v>
                </c:pt>
                <c:pt idx="5">
                  <c:v>30.452817144832355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FE4-4108-8E72-591D92F3876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98983855"/>
        <c:axId val="405022975"/>
      </c:barChart>
      <c:catAx>
        <c:axId val="99898385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+mn-cs"/>
              </a:defRPr>
            </a:pPr>
            <a:endParaRPr lang="ko-KR"/>
          </a:p>
        </c:txPr>
        <c:crossAx val="405022975"/>
        <c:crosses val="autoZero"/>
        <c:auto val="1"/>
        <c:lblAlgn val="ctr"/>
        <c:lblOffset val="100"/>
        <c:noMultiLvlLbl val="0"/>
      </c:catAx>
      <c:valAx>
        <c:axId val="405022975"/>
        <c:scaling>
          <c:orientation val="minMax"/>
          <c:max val="100"/>
        </c:scaling>
        <c:delete val="1"/>
        <c:axPos val="t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998983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+mn-cs"/>
              </a:defRPr>
            </a:pPr>
            <a:endParaRPr lang="ko-K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+mn-cs"/>
              </a:defRPr>
            </a:pPr>
            <a:endParaRPr lang="ko-KR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+mn-cs"/>
              </a:defRPr>
            </a:pPr>
            <a:endParaRPr lang="ko-KR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+mn-cs"/>
              </a:defRPr>
            </a:pPr>
            <a:endParaRPr lang="ko-KR"/>
          </a:p>
        </c:txPr>
      </c:legendEntry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9C854-B8A3-4954-8397-52AB0459A87A}" type="datetimeFigureOut">
              <a:rPr lang="ko-KR" altLang="en-US" smtClean="0"/>
              <a:pPr/>
              <a:t>2024-03-15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17FFD-9875-4137-A9CF-D6C4101A9DC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35850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E11EA-F63A-483A-A9DB-050CB90C2783}" type="datetimeFigureOut">
              <a:rPr lang="ko-KR" altLang="en-US" smtClean="0"/>
              <a:pPr/>
              <a:t>2024-03-15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B194F-D73A-4E10-9ABE-E4D94A6B04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4718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056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0030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대학입학전형 </a:t>
            </a:r>
            <a:r>
              <a:rPr lang="en-US" altLang="ko-KR" dirty="0"/>
              <a:t>4</a:t>
            </a:r>
            <a:r>
              <a:rPr lang="ko-KR" altLang="en-US" dirty="0"/>
              <a:t>년 예고제에 따라 작년 </a:t>
            </a:r>
            <a:r>
              <a:rPr lang="en-US" altLang="ko-KR" dirty="0"/>
              <a:t>4</a:t>
            </a:r>
            <a:r>
              <a:rPr lang="ko-KR" altLang="en-US" dirty="0"/>
              <a:t>월 각 대학은 </a:t>
            </a:r>
            <a:r>
              <a:rPr lang="ko-KR" altLang="en-US" dirty="0" err="1"/>
              <a:t>대입전형</a:t>
            </a:r>
            <a:r>
              <a:rPr lang="ko-KR" altLang="en-US" dirty="0"/>
              <a:t> 시행계획을 발표</a:t>
            </a:r>
            <a:r>
              <a:rPr lang="ko-KR" altLang="en-US" baseline="0" dirty="0"/>
              <a:t> 공시하였습니다</a:t>
            </a:r>
            <a:r>
              <a:rPr lang="en-US" altLang="ko-KR" baseline="0" dirty="0"/>
              <a:t>. </a:t>
            </a:r>
            <a:r>
              <a:rPr lang="ko-KR" altLang="en-US" baseline="0" dirty="0"/>
              <a:t>아직 요강은 발표 전으로 </a:t>
            </a:r>
            <a:r>
              <a:rPr lang="ko-KR" altLang="en-US" baseline="0" dirty="0" err="1"/>
              <a:t>시행계획은</a:t>
            </a:r>
            <a:r>
              <a:rPr lang="ko-KR" altLang="en-US" baseline="0" dirty="0"/>
              <a:t> 현재 각 대학 </a:t>
            </a:r>
            <a:r>
              <a:rPr lang="ko-KR" altLang="en-US" baseline="0" dirty="0" err="1"/>
              <a:t>입학처에</a:t>
            </a:r>
            <a:r>
              <a:rPr lang="ko-KR" altLang="en-US" baseline="0" dirty="0"/>
              <a:t> 접속하시면 살펴보실 수 </a:t>
            </a:r>
            <a:r>
              <a:rPr lang="ko-KR" altLang="en-US" baseline="0" dirty="0" err="1"/>
              <a:t>있으시구요</a:t>
            </a:r>
            <a:r>
              <a:rPr lang="ko-KR" altLang="en-US" baseline="0" dirty="0"/>
              <a:t> 확정된 수시 모집 요강은 </a:t>
            </a:r>
            <a:r>
              <a:rPr lang="en-US" altLang="ko-KR" baseline="0" dirty="0"/>
              <a:t>5</a:t>
            </a:r>
            <a:r>
              <a:rPr lang="ko-KR" altLang="en-US" baseline="0" dirty="0"/>
              <a:t>월 말 확인 가능하겠습니다</a:t>
            </a:r>
            <a:r>
              <a:rPr lang="en-US" altLang="ko-KR" baseline="0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056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0B194F-D73A-4E10-9ABE-E4D94A6B04E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716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2594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3107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9664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1352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43158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3862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7999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92087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4312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2565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85473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9195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26692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2417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03712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3630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15634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9697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01287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31226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94231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26462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27033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21786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>
                <a:solidFill>
                  <a:prstClr val="black"/>
                </a:solidFill>
              </a:rPr>
              <a:pPr/>
              <a:t>52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6252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1119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2466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6643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6436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9331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5186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B194F-D73A-4E10-9ABE-E4D94A6B04E8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4849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AAAF81E-5EBB-44B7-8C4D-B701F32897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744AC4B-B4B5-4233-BF01-F0EEB2C94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59E4F4F-6AC9-43B6-85DC-6654FA06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AF6FEE5-7AF4-4A10-8AA1-069C725FB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BC345C1-DA55-4270-AC92-6C7C76329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564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648C56F-4735-410B-94D5-61FEA9C48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A4D619B-5564-4D1F-A751-ED1E83C4B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82422F1-E36F-4B74-896C-A7062DD45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2D5994-A282-4F9C-B9FD-7A20494A3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BA3AD70-3A50-46FE-B779-BBD903B22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9897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6E547545-74F9-4407-987A-2E3F4BD1EF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2304248-0BB7-4277-93A4-D12074B7C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4F5E71F-54BA-4F07-8E7C-73CA9739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9098C4-A592-4BC3-8062-B4E0D5C11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BCAD48A-8A5C-4D0A-BA06-520391141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137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232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897E2-9D48-4FAB-80D5-B4FB6507AC95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250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AAAF81E-5EBB-44B7-8C4D-B701F32897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744AC4B-B4B5-4233-BF01-F0EEB2C94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59E4F4F-6AC9-43B6-85DC-6654FA06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AF6FEE5-7AF4-4A10-8AA1-069C725FB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BC345C1-DA55-4270-AC92-6C7C76329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2560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48A8D6-4361-40A1-82CC-8B9E624BB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657BE7-7414-414D-9A49-6BF144D77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97B6325-43C4-41A8-AFC4-4AB192773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9453393-09FC-46D7-9D71-F56964EF5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25BBC69-1A94-465A-AB9C-6CD11524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6712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FE0E16-898C-40A0-94E6-5DFE003B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C8EF165-D8C2-4E2F-A9CE-71EAE026D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6A6B15E-ED48-4F31-B0B2-1B86E6EC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F2139EF-140C-4AE9-855D-F4BBECD42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F729D56-995A-49D6-8829-832829BC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0645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0739958-D4EC-4312-A9C5-EA38BAA14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D7304FB-3E0B-4089-A4CC-15B7FE78FF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C8E9CF8-0880-4A5E-BAEA-B16315199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7B3D9CD-30CC-4F21-B4B7-F92C41D3C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AD2937C-4FAD-45CE-B489-178AD21AD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E364469-FF72-44D8-87F2-EAF7D4985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8446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47E1CF-06C6-4256-8026-764145A8D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A86F37C-B2E4-4BEB-8D51-06CCCAFEA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ECB28D4-E7BE-4451-B758-FC5A63862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59BEA2B-6EF1-411A-9FC7-BB15DEBFE8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9B51989-FD4C-48BA-897C-87A2D66C0E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06F7549-58A2-438F-8DC1-DF5D24CDD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64A74A2-EC39-4A91-BA85-46397D10A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93420B46-5D8E-428F-80BC-E5B1E1C34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1194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642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48A8D6-4361-40A1-82CC-8B9E624BB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657BE7-7414-414D-9A49-6BF144D77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97B6325-43C4-41A8-AFC4-4AB192773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9453393-09FC-46D7-9D71-F56964EF5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25BBC69-1A94-465A-AB9C-6CD11524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0277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57C9AD8-04F7-4D75-A52A-12B3EC8B0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7ECE4EE-490E-41DE-950E-4143CBE35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5DBC48F-C159-475E-BD3F-583931366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9359817-6DC1-4474-9A96-428C2BA298F9}"/>
              </a:ext>
            </a:extLst>
          </p:cNvPr>
          <p:cNvSpPr/>
          <p:nvPr userDrawn="1"/>
        </p:nvSpPr>
        <p:spPr>
          <a:xfrm>
            <a:off x="0" y="0"/>
            <a:ext cx="12192000" cy="879231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D81764F-99D2-40AF-B6E1-1D2A1D694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185" y="377068"/>
            <a:ext cx="954795" cy="212177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85159AE0-26A4-47A0-B6D0-C0C097625FAC}"/>
              </a:ext>
            </a:extLst>
          </p:cNvPr>
          <p:cNvGrpSpPr/>
          <p:nvPr userDrawn="1"/>
        </p:nvGrpSpPr>
        <p:grpSpPr>
          <a:xfrm>
            <a:off x="0" y="-7"/>
            <a:ext cx="833438" cy="880333"/>
            <a:chOff x="0" y="-7"/>
            <a:chExt cx="859408" cy="907764"/>
          </a:xfrm>
        </p:grpSpPr>
        <p:sp>
          <p:nvSpPr>
            <p:cNvPr id="17" name="직각 삼각형 16">
              <a:extLst>
                <a:ext uri="{FF2B5EF4-FFF2-40B4-BE49-F238E27FC236}">
                  <a16:creationId xmlns:a16="http://schemas.microsoft.com/office/drawing/2014/main" id="{58BACF61-0946-4451-9CA6-87DA49B28B22}"/>
                </a:ext>
              </a:extLst>
            </p:cNvPr>
            <p:cNvSpPr/>
            <p:nvPr/>
          </p:nvSpPr>
          <p:spPr>
            <a:xfrm rot="5400000">
              <a:off x="-51802" y="51795"/>
              <a:ext cx="872722" cy="769118"/>
            </a:xfrm>
            <a:prstGeom prst="rtTriangle">
              <a:avLst/>
            </a:prstGeom>
            <a:solidFill>
              <a:srgbClr val="005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3C5FE562-D7F3-4D5F-AF31-B08DB799843F}"/>
                </a:ext>
              </a:extLst>
            </p:cNvPr>
            <p:cNvGrpSpPr/>
            <p:nvPr userDrawn="1"/>
          </p:nvGrpSpPr>
          <p:grpSpPr>
            <a:xfrm>
              <a:off x="0" y="152636"/>
              <a:ext cx="859408" cy="755121"/>
              <a:chOff x="0" y="152636"/>
              <a:chExt cx="859408" cy="755121"/>
            </a:xfrm>
          </p:grpSpPr>
          <p:sp>
            <p:nvSpPr>
              <p:cNvPr id="19" name="직각 삼각형 18">
                <a:extLst>
                  <a:ext uri="{FF2B5EF4-FFF2-40B4-BE49-F238E27FC236}">
                    <a16:creationId xmlns:a16="http://schemas.microsoft.com/office/drawing/2014/main" id="{39021CC6-A777-453A-86D4-D10692C7A642}"/>
                  </a:ext>
                </a:extLst>
              </p:cNvPr>
              <p:cNvSpPr/>
              <p:nvPr userDrawn="1"/>
            </p:nvSpPr>
            <p:spPr>
              <a:xfrm>
                <a:off x="0" y="152636"/>
                <a:ext cx="856840" cy="755121"/>
              </a:xfrm>
              <a:prstGeom prst="rtTriangle">
                <a:avLst/>
              </a:prstGeom>
              <a:solidFill>
                <a:srgbClr val="2691CC">
                  <a:alpha val="8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ko-KR" altLang="en-US"/>
              </a:p>
            </p:txBody>
          </p:sp>
          <p:sp>
            <p:nvSpPr>
              <p:cNvPr id="20" name="자유형 25">
                <a:extLst>
                  <a:ext uri="{FF2B5EF4-FFF2-40B4-BE49-F238E27FC236}">
                    <a16:creationId xmlns:a16="http://schemas.microsoft.com/office/drawing/2014/main" id="{D7CCFADB-E475-4F6E-8CA9-44B4DBFE305E}"/>
                  </a:ext>
                </a:extLst>
              </p:cNvPr>
              <p:cNvSpPr/>
              <p:nvPr userDrawn="1"/>
            </p:nvSpPr>
            <p:spPr>
              <a:xfrm rot="5400000">
                <a:off x="210818" y="258898"/>
                <a:ext cx="440340" cy="856840"/>
              </a:xfrm>
              <a:custGeom>
                <a:avLst/>
                <a:gdLst>
                  <a:gd name="connsiteX0" fmla="*/ 0 w 440340"/>
                  <a:gd name="connsiteY0" fmla="*/ 499656 h 856840"/>
                  <a:gd name="connsiteX1" fmla="*/ 440340 w 440340"/>
                  <a:gd name="connsiteY1" fmla="*/ 0 h 856840"/>
                  <a:gd name="connsiteX2" fmla="*/ 440340 w 440340"/>
                  <a:gd name="connsiteY2" fmla="*/ 856840 h 856840"/>
                  <a:gd name="connsiteX3" fmla="*/ 405298 w 440340"/>
                  <a:gd name="connsiteY3" fmla="*/ 856840 h 856840"/>
                  <a:gd name="connsiteX4" fmla="*/ 0 w 440340"/>
                  <a:gd name="connsiteY4" fmla="*/ 499656 h 856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340" h="856840">
                    <a:moveTo>
                      <a:pt x="0" y="499656"/>
                    </a:moveTo>
                    <a:lnTo>
                      <a:pt x="440340" y="0"/>
                    </a:lnTo>
                    <a:lnTo>
                      <a:pt x="440340" y="856840"/>
                    </a:lnTo>
                    <a:lnTo>
                      <a:pt x="405298" y="856840"/>
                    </a:lnTo>
                    <a:lnTo>
                      <a:pt x="0" y="49965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2936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23EE5D-896B-40B7-860B-356CCAC56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EE4C596-6BD6-4D5A-B41F-10958AC09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BF5FE24-512A-4D8A-805B-A72AE7C6C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98876B6-8957-4590-B798-8A72D68CC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AD40A55-A54C-467B-B151-CFEB1463D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549FE7D-EAD7-421B-8F50-CA7C66A15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9911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2647829-DBA5-4C6A-8F4D-54489589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BD01E59-B34E-46A8-9EE2-63353E55E9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259EB5B-3E5B-42BC-B480-8178D4598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4A9983B-367C-4DF9-99AD-89C82E0E6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56F0EB5-5A2E-482E-A831-D92D8766F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DA60EF1-783E-4D77-A5D0-B2B306B3A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9918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648C56F-4735-410B-94D5-61FEA9C48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A4D619B-5564-4D1F-A751-ED1E83C4B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82422F1-E36F-4B74-896C-A7062DD45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2D5994-A282-4F9C-B9FD-7A20494A3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BA3AD70-3A50-46FE-B779-BBD903B22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5348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6E547545-74F9-4407-987A-2E3F4BD1EF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2304248-0BB7-4277-93A4-D12074B7C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4F5E71F-54BA-4F07-8E7C-73CA9739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9098C4-A592-4BC3-8062-B4E0D5C11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BCAD48A-8A5C-4D0A-BA06-520391141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1699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FE0E16-898C-40A0-94E6-5DFE003B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C8EF165-D8C2-4E2F-A9CE-71EAE026D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6A6B15E-ED48-4F31-B0B2-1B86E6EC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F2139EF-140C-4AE9-855D-F4BBECD42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F729D56-995A-49D6-8829-832829BC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9052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0739958-D4EC-4312-A9C5-EA38BAA14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D7304FB-3E0B-4089-A4CC-15B7FE78FF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C8E9CF8-0880-4A5E-BAEA-B16315199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7B3D9CD-30CC-4F21-B4B7-F92C41D3C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AD2937C-4FAD-45CE-B489-178AD21AD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E364469-FF72-44D8-87F2-EAF7D4985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1768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47E1CF-06C6-4256-8026-764145A8D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A86F37C-B2E4-4BEB-8D51-06CCCAFEA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ECB28D4-E7BE-4451-B758-FC5A63862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59BEA2B-6EF1-411A-9FC7-BB15DEBFE8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9B51989-FD4C-48BA-897C-87A2D66C0E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06F7549-58A2-438F-8DC1-DF5D24CDD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64A74A2-EC39-4A91-BA85-46397D10A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93420B46-5D8E-428F-80BC-E5B1E1C34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5508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094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57C9AD8-04F7-4D75-A52A-12B3EC8B0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7ECE4EE-490E-41DE-950E-4143CBE35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5DBC48F-C159-475E-BD3F-583931366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9359817-6DC1-4474-9A96-428C2BA298F9}"/>
              </a:ext>
            </a:extLst>
          </p:cNvPr>
          <p:cNvSpPr/>
          <p:nvPr userDrawn="1"/>
        </p:nvSpPr>
        <p:spPr>
          <a:xfrm>
            <a:off x="24680" y="0"/>
            <a:ext cx="12192000" cy="879231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D81764F-99D2-40AF-B6E1-1D2A1D694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185" y="377068"/>
            <a:ext cx="954795" cy="212177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85159AE0-26A4-47A0-B6D0-C0C097625FAC}"/>
              </a:ext>
            </a:extLst>
          </p:cNvPr>
          <p:cNvGrpSpPr/>
          <p:nvPr userDrawn="1"/>
        </p:nvGrpSpPr>
        <p:grpSpPr>
          <a:xfrm>
            <a:off x="0" y="-7"/>
            <a:ext cx="833438" cy="880333"/>
            <a:chOff x="0" y="-7"/>
            <a:chExt cx="859408" cy="907764"/>
          </a:xfrm>
        </p:grpSpPr>
        <p:sp>
          <p:nvSpPr>
            <p:cNvPr id="17" name="직각 삼각형 16">
              <a:extLst>
                <a:ext uri="{FF2B5EF4-FFF2-40B4-BE49-F238E27FC236}">
                  <a16:creationId xmlns:a16="http://schemas.microsoft.com/office/drawing/2014/main" id="{58BACF61-0946-4451-9CA6-87DA49B28B22}"/>
                </a:ext>
              </a:extLst>
            </p:cNvPr>
            <p:cNvSpPr/>
            <p:nvPr/>
          </p:nvSpPr>
          <p:spPr>
            <a:xfrm rot="5400000">
              <a:off x="-51802" y="51795"/>
              <a:ext cx="872722" cy="769118"/>
            </a:xfrm>
            <a:prstGeom prst="rtTriangle">
              <a:avLst/>
            </a:prstGeom>
            <a:solidFill>
              <a:srgbClr val="005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3C5FE562-D7F3-4D5F-AF31-B08DB799843F}"/>
                </a:ext>
              </a:extLst>
            </p:cNvPr>
            <p:cNvGrpSpPr/>
            <p:nvPr userDrawn="1"/>
          </p:nvGrpSpPr>
          <p:grpSpPr>
            <a:xfrm>
              <a:off x="0" y="152636"/>
              <a:ext cx="859408" cy="755121"/>
              <a:chOff x="0" y="152636"/>
              <a:chExt cx="859408" cy="755121"/>
            </a:xfrm>
          </p:grpSpPr>
          <p:sp>
            <p:nvSpPr>
              <p:cNvPr id="19" name="직각 삼각형 18">
                <a:extLst>
                  <a:ext uri="{FF2B5EF4-FFF2-40B4-BE49-F238E27FC236}">
                    <a16:creationId xmlns:a16="http://schemas.microsoft.com/office/drawing/2014/main" id="{39021CC6-A777-453A-86D4-D10692C7A642}"/>
                  </a:ext>
                </a:extLst>
              </p:cNvPr>
              <p:cNvSpPr/>
              <p:nvPr userDrawn="1"/>
            </p:nvSpPr>
            <p:spPr>
              <a:xfrm>
                <a:off x="0" y="152636"/>
                <a:ext cx="856840" cy="755121"/>
              </a:xfrm>
              <a:prstGeom prst="rtTriangle">
                <a:avLst/>
              </a:prstGeom>
              <a:solidFill>
                <a:srgbClr val="2691CC">
                  <a:alpha val="8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ko-KR" altLang="en-US"/>
              </a:p>
            </p:txBody>
          </p:sp>
          <p:sp>
            <p:nvSpPr>
              <p:cNvPr id="20" name="자유형 25">
                <a:extLst>
                  <a:ext uri="{FF2B5EF4-FFF2-40B4-BE49-F238E27FC236}">
                    <a16:creationId xmlns:a16="http://schemas.microsoft.com/office/drawing/2014/main" id="{D7CCFADB-E475-4F6E-8CA9-44B4DBFE305E}"/>
                  </a:ext>
                </a:extLst>
              </p:cNvPr>
              <p:cNvSpPr/>
              <p:nvPr userDrawn="1"/>
            </p:nvSpPr>
            <p:spPr>
              <a:xfrm rot="5400000">
                <a:off x="210818" y="258898"/>
                <a:ext cx="440340" cy="856840"/>
              </a:xfrm>
              <a:custGeom>
                <a:avLst/>
                <a:gdLst>
                  <a:gd name="connsiteX0" fmla="*/ 0 w 440340"/>
                  <a:gd name="connsiteY0" fmla="*/ 499656 h 856840"/>
                  <a:gd name="connsiteX1" fmla="*/ 440340 w 440340"/>
                  <a:gd name="connsiteY1" fmla="*/ 0 h 856840"/>
                  <a:gd name="connsiteX2" fmla="*/ 440340 w 440340"/>
                  <a:gd name="connsiteY2" fmla="*/ 856840 h 856840"/>
                  <a:gd name="connsiteX3" fmla="*/ 405298 w 440340"/>
                  <a:gd name="connsiteY3" fmla="*/ 856840 h 856840"/>
                  <a:gd name="connsiteX4" fmla="*/ 0 w 440340"/>
                  <a:gd name="connsiteY4" fmla="*/ 499656 h 856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340" h="856840">
                    <a:moveTo>
                      <a:pt x="0" y="499656"/>
                    </a:moveTo>
                    <a:lnTo>
                      <a:pt x="440340" y="0"/>
                    </a:lnTo>
                    <a:lnTo>
                      <a:pt x="440340" y="856840"/>
                    </a:lnTo>
                    <a:lnTo>
                      <a:pt x="405298" y="856840"/>
                    </a:lnTo>
                    <a:lnTo>
                      <a:pt x="0" y="49965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97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23EE5D-896B-40B7-860B-356CCAC56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EE4C596-6BD6-4D5A-B41F-10958AC09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BF5FE24-512A-4D8A-805B-A72AE7C6C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98876B6-8957-4590-B798-8A72D68CC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AD40A55-A54C-467B-B151-CFEB1463D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549FE7D-EAD7-421B-8F50-CA7C66A15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1638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2647829-DBA5-4C6A-8F4D-54489589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BD01E59-B34E-46A8-9EE2-63353E55E9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259EB5B-3E5B-42BC-B480-8178D4598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4A9983B-367C-4DF9-99AD-89C82E0E6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56F0EB5-5A2E-482E-A831-D92D8766F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DA60EF1-783E-4D77-A5D0-B2B306B3A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8313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28A7A5B-6B84-45D7-B7B7-BFF42520E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9486DBF-7FEA-4381-887E-0F37FBD4C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C049421-4B50-4D85-8BA4-29E3275608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659C733-C9F4-452D-9CDF-17034478C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8B97401-5448-4983-BB7B-A0B00791A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93215-3F4E-4A0A-92F0-D59A5B04567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4648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28A7A5B-6B84-45D7-B7B7-BFF42520E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9486DBF-7FEA-4381-887E-0F37FBD4C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C049421-4B50-4D85-8BA4-29E3275608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659C733-C9F4-452D-9CDF-17034478C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8B97401-5448-4983-BB7B-A0B00791A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93215-3F4E-4A0A-92F0-D59A5B04567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219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chart" Target="../charts/char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chart" Target="../charts/chart3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39.png"/><Relationship Id="rId10" Type="http://schemas.openxmlformats.org/officeDocument/2006/relationships/image" Target="../media/image15.png"/><Relationship Id="rId4" Type="http://schemas.openxmlformats.org/officeDocument/2006/relationships/image" Target="../media/image6.jpeg"/><Relationship Id="rId9" Type="http://schemas.openxmlformats.org/officeDocument/2006/relationships/image" Target="../media/image1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2.wdp"/><Relationship Id="rId7" Type="http://schemas.openxmlformats.org/officeDocument/2006/relationships/image" Target="../media/image4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6.jpeg"/><Relationship Id="rId9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18.png"/><Relationship Id="rId9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id="{B2B5AD57-853E-47B5-B6C7-FC4C391B84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2" b="1313"/>
          <a:stretch/>
        </p:blipFill>
        <p:spPr>
          <a:xfrm>
            <a:off x="0" y="8620"/>
            <a:ext cx="12192001" cy="6871707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64615FB6-57A3-4180-9557-E63161739FB7}"/>
              </a:ext>
            </a:extLst>
          </p:cNvPr>
          <p:cNvGrpSpPr/>
          <p:nvPr/>
        </p:nvGrpSpPr>
        <p:grpSpPr>
          <a:xfrm>
            <a:off x="0" y="2474502"/>
            <a:ext cx="12192000" cy="738664"/>
            <a:chOff x="0" y="2360202"/>
            <a:chExt cx="12192000" cy="738664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8108F1FF-1D6A-499C-B120-5E8C6D11BEA9}"/>
                </a:ext>
              </a:extLst>
            </p:cNvPr>
            <p:cNvSpPr/>
            <p:nvPr/>
          </p:nvSpPr>
          <p:spPr>
            <a:xfrm>
              <a:off x="2534158" y="2360202"/>
              <a:ext cx="7349769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ko-KR" sz="4800" b="1" spc="-200" dirty="0">
                  <a:ln>
                    <a:solidFill>
                      <a:srgbClr val="4F81BD">
                        <a:alpha val="2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2024</a:t>
              </a:r>
              <a:r>
                <a:rPr lang="ko-KR" altLang="en-US" sz="4800" b="1" spc="-200" dirty="0">
                  <a:ln>
                    <a:solidFill>
                      <a:srgbClr val="4F81BD">
                        <a:alpha val="2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학년도 </a:t>
              </a:r>
              <a:r>
                <a:rPr lang="en-US" altLang="ko-KR" sz="4800" b="1" spc="-200" dirty="0">
                  <a:ln>
                    <a:solidFill>
                      <a:srgbClr val="4F81BD">
                        <a:alpha val="2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1</a:t>
              </a:r>
              <a:r>
                <a:rPr lang="ko-KR" altLang="en-US" sz="4800" b="1" spc="-200" dirty="0">
                  <a:ln>
                    <a:solidFill>
                      <a:srgbClr val="4F81BD">
                        <a:alpha val="2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학년 운영계획</a:t>
              </a:r>
              <a:endParaRPr lang="ko-KR" altLang="en-US" sz="48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CEAFF158-44B5-4F70-8149-6BEC57092E0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678140"/>
              <a:ext cx="2387588" cy="0"/>
            </a:xfrm>
            <a:prstGeom prst="line">
              <a:avLst/>
            </a:prstGeom>
            <a:ln>
              <a:solidFill>
                <a:srgbClr val="2783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94851252-4B57-4DE6-9143-705FF0BDB942}"/>
                </a:ext>
              </a:extLst>
            </p:cNvPr>
            <p:cNvCxnSpPr>
              <a:cxnSpLocks/>
            </p:cNvCxnSpPr>
            <p:nvPr/>
          </p:nvCxnSpPr>
          <p:spPr>
            <a:xfrm>
              <a:off x="9984432" y="2678140"/>
              <a:ext cx="2207568" cy="0"/>
            </a:xfrm>
            <a:prstGeom prst="line">
              <a:avLst/>
            </a:prstGeom>
            <a:ln>
              <a:solidFill>
                <a:srgbClr val="2783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554591BA-8075-4494-9404-AB4ED7573E76}"/>
              </a:ext>
            </a:extLst>
          </p:cNvPr>
          <p:cNvGrpSpPr/>
          <p:nvPr/>
        </p:nvGrpSpPr>
        <p:grpSpPr>
          <a:xfrm>
            <a:off x="0" y="4262718"/>
            <a:ext cx="3892923" cy="2595286"/>
            <a:chOff x="0" y="4262718"/>
            <a:chExt cx="3892923" cy="2595286"/>
          </a:xfrm>
        </p:grpSpPr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BB62D0DB-E0A3-4D34-8A40-ECA48149C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62718"/>
              <a:ext cx="3892923" cy="2595282"/>
            </a:xfrm>
            <a:prstGeom prst="rect">
              <a:avLst/>
            </a:prstGeom>
          </p:spPr>
        </p:pic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8486E5BA-671A-4714-B7B5-F43AC2CFD352}"/>
                </a:ext>
              </a:extLst>
            </p:cNvPr>
            <p:cNvSpPr/>
            <p:nvPr/>
          </p:nvSpPr>
          <p:spPr>
            <a:xfrm rot="5400000">
              <a:off x="2343857" y="5308938"/>
              <a:ext cx="1952837" cy="1145295"/>
            </a:xfrm>
            <a:prstGeom prst="rect">
              <a:avLst/>
            </a:prstGeom>
            <a:gradFill>
              <a:gsLst>
                <a:gs pos="61500">
                  <a:srgbClr val="F4F5F9">
                    <a:alpha val="50000"/>
                  </a:srgbClr>
                </a:gs>
                <a:gs pos="100000">
                  <a:srgbClr val="F4F5F9">
                    <a:alpha val="0"/>
                  </a:srgbClr>
                </a:gs>
                <a:gs pos="23000">
                  <a:srgbClr val="F4F5F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076D7F6D-69E0-4F90-9285-2C1184799054}"/>
              </a:ext>
            </a:extLst>
          </p:cNvPr>
          <p:cNvGrpSpPr/>
          <p:nvPr/>
        </p:nvGrpSpPr>
        <p:grpSpPr>
          <a:xfrm>
            <a:off x="3215680" y="25221"/>
            <a:ext cx="8976320" cy="1844815"/>
            <a:chOff x="3215680" y="25221"/>
            <a:chExt cx="8976320" cy="1844815"/>
          </a:xfrm>
        </p:grpSpPr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7CE8EA29-CC20-4830-9E40-D79A65BEAD64}"/>
                </a:ext>
              </a:extLst>
            </p:cNvPr>
            <p:cNvCxnSpPr/>
            <p:nvPr/>
          </p:nvCxnSpPr>
          <p:spPr>
            <a:xfrm>
              <a:off x="3215680" y="802105"/>
              <a:ext cx="8976320" cy="0"/>
            </a:xfrm>
            <a:prstGeom prst="line">
              <a:avLst/>
            </a:prstGeom>
            <a:ln w="3175">
              <a:solidFill>
                <a:srgbClr val="2783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34E17FEC-8B4B-4D02-8C81-8DE9E8BCF3A1}"/>
                </a:ext>
              </a:extLst>
            </p:cNvPr>
            <p:cNvGrpSpPr/>
            <p:nvPr/>
          </p:nvGrpSpPr>
          <p:grpSpPr>
            <a:xfrm>
              <a:off x="3215680" y="25221"/>
              <a:ext cx="1848017" cy="1844815"/>
              <a:chOff x="3215680" y="129495"/>
              <a:chExt cx="1848017" cy="1844815"/>
            </a:xfrm>
          </p:grpSpPr>
          <p:sp>
            <p:nvSpPr>
              <p:cNvPr id="41" name="직사각형 40">
                <a:extLst>
                  <a:ext uri="{FF2B5EF4-FFF2-40B4-BE49-F238E27FC236}">
                    <a16:creationId xmlns:a16="http://schemas.microsoft.com/office/drawing/2014/main" id="{925E20EC-A79F-46F3-9396-78010EDB61D3}"/>
                  </a:ext>
                </a:extLst>
              </p:cNvPr>
              <p:cNvSpPr/>
              <p:nvPr/>
            </p:nvSpPr>
            <p:spPr>
              <a:xfrm>
                <a:off x="3215680" y="209705"/>
                <a:ext cx="1848017" cy="1764605"/>
              </a:xfrm>
              <a:prstGeom prst="rect">
                <a:avLst/>
              </a:prstGeom>
              <a:solidFill>
                <a:srgbClr val="0039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KoPub돋움체 Medium" panose="02020603020101020101" pitchFamily="18" charset="-127"/>
                  <a:cs typeface="+mn-cs"/>
                </a:endParaRPr>
              </a:p>
            </p:txBody>
          </p:sp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347DA47A-A017-4234-8E26-3393A2EC5359}"/>
                  </a:ext>
                </a:extLst>
              </p:cNvPr>
              <p:cNvSpPr/>
              <p:nvPr/>
            </p:nvSpPr>
            <p:spPr>
              <a:xfrm>
                <a:off x="3215680" y="129495"/>
                <a:ext cx="1848017" cy="802105"/>
              </a:xfrm>
              <a:prstGeom prst="rect">
                <a:avLst/>
              </a:prstGeom>
              <a:solidFill>
                <a:srgbClr val="2783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KoPub돋움체 Medium" panose="02020603020101020101" pitchFamily="18" charset="-127"/>
                  <a:cs typeface="+mn-cs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F5FA26D-C32C-4DBE-8BCA-004144F7E981}"/>
                  </a:ext>
                </a:extLst>
              </p:cNvPr>
              <p:cNvSpPr txBox="1"/>
              <p:nvPr/>
            </p:nvSpPr>
            <p:spPr>
              <a:xfrm>
                <a:off x="3563281" y="501471"/>
                <a:ext cx="115281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normalizeH="0" baseline="0" noProof="0" dirty="0">
                    <a:ln>
                      <a:solidFill>
                        <a:srgbClr val="4F81BD">
                          <a:alpha val="200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rPr>
                  <a:t>Chapter</a:t>
                </a:r>
                <a:endParaRPr kumimoji="0" lang="ko-KR" altLang="en-US" sz="2400" b="1" i="0" u="none" strike="noStrike" kern="1200" cap="none" normalizeH="0" baseline="0" noProof="0" dirty="0">
                  <a:ln>
                    <a:solidFill>
                      <a:srgbClr val="4F81BD">
                        <a:alpha val="2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545CF17-2772-45FF-A9B2-F01CB23C2BCD}"/>
                  </a:ext>
                </a:extLst>
              </p:cNvPr>
              <p:cNvSpPr txBox="1"/>
              <p:nvPr/>
            </p:nvSpPr>
            <p:spPr>
              <a:xfrm>
                <a:off x="3870383" y="993919"/>
                <a:ext cx="538609" cy="6771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sz="4400" b="1" spc="-200" dirty="0">
                    <a:ln>
                      <a:solidFill>
                        <a:srgbClr val="4F81BD">
                          <a:alpha val="2000"/>
                        </a:srgb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</a:rPr>
                  <a:t>Ⅰ</a:t>
                </a:r>
                <a:endParaRPr lang="ko-KR" altLang="en-US" sz="4400" b="1" spc="-200" dirty="0">
                  <a:ln>
                    <a:solidFill>
                      <a:srgbClr val="4F81BD">
                        <a:alpha val="200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</a:endParaRPr>
              </a:p>
            </p:txBody>
          </p:sp>
        </p:grp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7C500858-CC1C-4487-A510-F1CB91DC38EE}"/>
                </a:ext>
              </a:extLst>
            </p:cNvPr>
            <p:cNvGrpSpPr/>
            <p:nvPr/>
          </p:nvGrpSpPr>
          <p:grpSpPr>
            <a:xfrm>
              <a:off x="7519097" y="434554"/>
              <a:ext cx="1486063" cy="307728"/>
              <a:chOff x="7509572" y="425029"/>
              <a:chExt cx="1486063" cy="307728"/>
            </a:xfrm>
          </p:grpSpPr>
          <p:sp>
            <p:nvSpPr>
              <p:cNvPr id="39" name="모서리가 둥근 직사각형 24">
                <a:extLst>
                  <a:ext uri="{FF2B5EF4-FFF2-40B4-BE49-F238E27FC236}">
                    <a16:creationId xmlns:a16="http://schemas.microsoft.com/office/drawing/2014/main" id="{4CC204C5-CD77-4BD6-A08D-E7FDF2E491C1}"/>
                  </a:ext>
                </a:extLst>
              </p:cNvPr>
              <p:cNvSpPr/>
              <p:nvPr/>
            </p:nvSpPr>
            <p:spPr>
              <a:xfrm>
                <a:off x="7509572" y="425029"/>
                <a:ext cx="1486063" cy="307728"/>
              </a:xfrm>
              <a:prstGeom prst="roundRect">
                <a:avLst>
                  <a:gd name="adj" fmla="val 50000"/>
                </a:avLst>
              </a:prstGeom>
              <a:solidFill>
                <a:srgbClr val="C6C6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ABAF114-023D-44CE-A992-8EEF6A16D6D7}"/>
                  </a:ext>
                </a:extLst>
              </p:cNvPr>
              <p:cNvSpPr txBox="1"/>
              <p:nvPr/>
            </p:nvSpPr>
            <p:spPr>
              <a:xfrm>
                <a:off x="7637051" y="478255"/>
                <a:ext cx="123110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송원고등학교</a:t>
                </a:r>
                <a:endParaRPr lang="en-US" altLang="ko-KR" sz="16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2663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2159E0AA-ED8B-4728-90B8-3D0F013F3B5F}"/>
              </a:ext>
            </a:extLst>
          </p:cNvPr>
          <p:cNvGrpSpPr/>
          <p:nvPr/>
        </p:nvGrpSpPr>
        <p:grpSpPr>
          <a:xfrm>
            <a:off x="17978" y="883578"/>
            <a:ext cx="12174021" cy="5974424"/>
            <a:chOff x="17978" y="883578"/>
            <a:chExt cx="12174021" cy="5974424"/>
          </a:xfrm>
        </p:grpSpPr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8762707B-FE0E-4573-9123-7D642F4A4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31" t="12884" r="11885"/>
            <a:stretch/>
          </p:blipFill>
          <p:spPr>
            <a:xfrm>
              <a:off x="5404206" y="883578"/>
              <a:ext cx="6787793" cy="5974421"/>
            </a:xfrm>
            <a:prstGeom prst="rect">
              <a:avLst/>
            </a:prstGeom>
          </p:spPr>
        </p:pic>
        <p:sp>
          <p:nvSpPr>
            <p:cNvPr id="82" name="직사각형 81">
              <a:extLst>
                <a:ext uri="{FF2B5EF4-FFF2-40B4-BE49-F238E27FC236}">
                  <a16:creationId xmlns:a16="http://schemas.microsoft.com/office/drawing/2014/main" id="{EEEEE628-C989-4A1D-B1CE-9CAD3B4CF47A}"/>
                </a:ext>
              </a:extLst>
            </p:cNvPr>
            <p:cNvSpPr/>
            <p:nvPr/>
          </p:nvSpPr>
          <p:spPr>
            <a:xfrm rot="16200000">
              <a:off x="5704873" y="476893"/>
              <a:ext cx="5974424" cy="6787794"/>
            </a:xfrm>
            <a:prstGeom prst="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D9CAC625-F47B-4551-8EF4-8149E2A1DF91}"/>
                </a:ext>
              </a:extLst>
            </p:cNvPr>
            <p:cNvGrpSpPr/>
            <p:nvPr/>
          </p:nvGrpSpPr>
          <p:grpSpPr>
            <a:xfrm>
              <a:off x="17978" y="1197089"/>
              <a:ext cx="7211330" cy="5091702"/>
              <a:chOff x="216282" y="1197089"/>
              <a:chExt cx="7211330" cy="5091702"/>
            </a:xfrm>
          </p:grpSpPr>
          <p:pic>
            <p:nvPicPr>
              <p:cNvPr id="10" name="그림 9">
                <a:extLst>
                  <a:ext uri="{FF2B5EF4-FFF2-40B4-BE49-F238E27FC236}">
                    <a16:creationId xmlns:a16="http://schemas.microsoft.com/office/drawing/2014/main" id="{C9CFEF59-B6F9-49E0-AC08-1EE79C0F06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438" r="28250"/>
              <a:stretch/>
            </p:blipFill>
            <p:spPr>
              <a:xfrm>
                <a:off x="216282" y="1197089"/>
                <a:ext cx="2743862" cy="5091702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928BCF0-A02E-4CC8-8C71-6B93AB9005DA}"/>
                  </a:ext>
                </a:extLst>
              </p:cNvPr>
              <p:cNvSpPr txBox="1"/>
              <p:nvPr/>
            </p:nvSpPr>
            <p:spPr>
              <a:xfrm>
                <a:off x="1366033" y="1823268"/>
                <a:ext cx="81941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2400" b="1" kern="0" spc="-15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9</a:t>
                </a:r>
                <a:r>
                  <a:rPr lang="ko-KR" altLang="en-US" sz="2400" b="1" kern="0" spc="-15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월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0E83EE7-96C5-49FE-A5E3-683E91F28E81}"/>
                  </a:ext>
                </a:extLst>
              </p:cNvPr>
              <p:cNvSpPr txBox="1"/>
              <p:nvPr/>
            </p:nvSpPr>
            <p:spPr>
              <a:xfrm>
                <a:off x="1975633" y="3474268"/>
                <a:ext cx="9718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2400" b="1" kern="0" spc="-15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12</a:t>
                </a:r>
                <a:r>
                  <a:rPr lang="ko-KR" altLang="en-US" sz="2400" b="1" kern="0" spc="-15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월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82314AB-2F17-4002-8335-AEBF80852928}"/>
                  </a:ext>
                </a:extLst>
              </p:cNvPr>
              <p:cNvSpPr txBox="1"/>
              <p:nvPr/>
            </p:nvSpPr>
            <p:spPr>
              <a:xfrm>
                <a:off x="1378733" y="5188768"/>
                <a:ext cx="81941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2400" b="1" kern="0" spc="-15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2</a:t>
                </a:r>
                <a:r>
                  <a:rPr lang="ko-KR" altLang="en-US" sz="2400" b="1" kern="0" spc="-15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월</a:t>
                </a:r>
              </a:p>
            </p:txBody>
          </p:sp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AE16B4BC-0682-48D6-94DE-41FE33475244}"/>
                  </a:ext>
                </a:extLst>
              </p:cNvPr>
              <p:cNvSpPr/>
              <p:nvPr/>
            </p:nvSpPr>
            <p:spPr>
              <a:xfrm>
                <a:off x="2260284" y="1791352"/>
                <a:ext cx="206473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2400" b="1" spc="-15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solidFill>
                      <a:srgbClr val="003964"/>
                    </a:solidFill>
                    <a:latin typeface="+mn-ea"/>
                  </a:rPr>
                  <a:t>수시모집</a:t>
                </a:r>
                <a:r>
                  <a:rPr lang="en-US" altLang="ko-KR" sz="2400" b="1" spc="-15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solidFill>
                      <a:srgbClr val="003964"/>
                    </a:solidFill>
                    <a:latin typeface="+mn-ea"/>
                  </a:rPr>
                  <a:t> </a:t>
                </a:r>
                <a:r>
                  <a:rPr lang="ko-KR" altLang="en-US" sz="2400" b="1" spc="-15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solidFill>
                      <a:srgbClr val="003964"/>
                    </a:solidFill>
                    <a:latin typeface="+mn-ea"/>
                  </a:rPr>
                  <a:t>합격 </a:t>
                </a:r>
                <a:endParaRPr lang="ko-KR" altLang="en-US" sz="2400" dirty="0">
                  <a:solidFill>
                    <a:srgbClr val="003964"/>
                  </a:solidFill>
                </a:endParaRPr>
              </a:p>
            </p:txBody>
          </p:sp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E63B4B8D-AC45-4D6E-A299-4F113FC9EF8B}"/>
                  </a:ext>
                </a:extLst>
              </p:cNvPr>
              <p:cNvSpPr/>
              <p:nvPr/>
            </p:nvSpPr>
            <p:spPr>
              <a:xfrm>
                <a:off x="2954069" y="3502294"/>
                <a:ext cx="274386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2400" b="1" spc="-15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solidFill>
                      <a:srgbClr val="2783D7"/>
                    </a:solidFill>
                    <a:latin typeface="+mn-ea"/>
                  </a:rPr>
                  <a:t>정시모집</a:t>
                </a:r>
                <a:r>
                  <a:rPr lang="en-US" altLang="ko-KR" sz="2400" b="1" spc="-15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solidFill>
                      <a:srgbClr val="2783D7"/>
                    </a:solidFill>
                    <a:latin typeface="+mn-ea"/>
                  </a:rPr>
                  <a:t> </a:t>
                </a:r>
                <a:r>
                  <a:rPr lang="ko-KR" altLang="en-US" sz="2400" b="1" spc="-150" dirty="0" err="1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solidFill>
                      <a:srgbClr val="2783D7"/>
                    </a:solidFill>
                    <a:latin typeface="+mn-ea"/>
                  </a:rPr>
                  <a:t>합격∙등록</a:t>
                </a:r>
                <a:endParaRPr lang="ko-KR" altLang="en-US" sz="2400" b="1" spc="-150" dirty="0">
                  <a:ln>
                    <a:solidFill>
                      <a:schemeClr val="accent1">
                        <a:alpha val="2000"/>
                      </a:schemeClr>
                    </a:solidFill>
                  </a:ln>
                  <a:solidFill>
                    <a:srgbClr val="2783D7"/>
                  </a:solidFill>
                  <a:latin typeface="+mn-ea"/>
                </a:endParaRP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C3A01126-E9AD-4FDA-A3EF-5ACA5342E6D2}"/>
                  </a:ext>
                </a:extLst>
              </p:cNvPr>
              <p:cNvSpPr/>
              <p:nvPr/>
            </p:nvSpPr>
            <p:spPr>
              <a:xfrm>
                <a:off x="2283018" y="5103741"/>
                <a:ext cx="264534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2100" b="1" spc="-15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solidFill>
                      <a:srgbClr val="25A8B9"/>
                    </a:solidFill>
                    <a:latin typeface="+mn-ea"/>
                  </a:rPr>
                  <a:t>추</a:t>
                </a:r>
                <a:r>
                  <a:rPr lang="ko-KR" altLang="en-US" sz="2400" b="1" spc="-15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solidFill>
                      <a:srgbClr val="25A8B9"/>
                    </a:solidFill>
                    <a:latin typeface="+mn-ea"/>
                  </a:rPr>
                  <a:t>가모집</a:t>
                </a:r>
                <a:r>
                  <a:rPr lang="en-US" altLang="ko-KR" sz="2400" b="1" spc="-15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solidFill>
                      <a:srgbClr val="25A8B9"/>
                    </a:solidFill>
                    <a:latin typeface="+mn-ea"/>
                  </a:rPr>
                  <a:t> </a:t>
                </a:r>
                <a:r>
                  <a:rPr lang="ko-KR" altLang="en-US" sz="2400" b="1" spc="-150" dirty="0" err="1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solidFill>
                      <a:srgbClr val="25A8B9"/>
                    </a:solidFill>
                    <a:latin typeface="+mn-ea"/>
                  </a:rPr>
                  <a:t>합격∙등록</a:t>
                </a:r>
                <a:endParaRPr lang="ko-KR" altLang="en-US" sz="2100" b="1" spc="-150" dirty="0">
                  <a:ln>
                    <a:solidFill>
                      <a:schemeClr val="accent1">
                        <a:alpha val="2000"/>
                      </a:schemeClr>
                    </a:solidFill>
                  </a:ln>
                  <a:solidFill>
                    <a:srgbClr val="25A8B9"/>
                  </a:solidFill>
                  <a:latin typeface="+mn-ea"/>
                </a:endParaRPr>
              </a:p>
            </p:txBody>
          </p:sp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0E87F5CC-A478-4FB3-8CFA-7A14DFB0C7D2}"/>
                  </a:ext>
                </a:extLst>
              </p:cNvPr>
              <p:cNvSpPr/>
              <p:nvPr/>
            </p:nvSpPr>
            <p:spPr>
              <a:xfrm>
                <a:off x="2283018" y="2268029"/>
                <a:ext cx="3816424" cy="740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2000" b="1" spc="-15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latin typeface="+mn-ea"/>
                  </a:rPr>
                  <a:t>정시</a:t>
                </a:r>
                <a:r>
                  <a:rPr lang="en-US" altLang="ko-KR" sz="2000" b="1" spc="-15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latin typeface="+mn-ea"/>
                  </a:rPr>
                  <a:t>, </a:t>
                </a:r>
                <a:r>
                  <a:rPr lang="ko-KR" altLang="en-US" sz="2000" b="1" spc="-15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latin typeface="+mn-ea"/>
                  </a:rPr>
                  <a:t>추가모집 지원 불가</a:t>
                </a:r>
                <a:r>
                  <a:rPr lang="en-US" altLang="ko-KR" sz="2000" b="1" spc="-15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latin typeface="+mn-ea"/>
                  </a:rPr>
                  <a:t> </a:t>
                </a:r>
                <a:br>
                  <a:rPr lang="en-US" altLang="ko-KR" sz="2000" b="1" spc="-15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latin typeface="+mn-ea"/>
                  </a:rPr>
                </a:br>
                <a:r>
                  <a:rPr lang="en-US" altLang="ko-KR" sz="2000" b="1" spc="-15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latin typeface="+mn-ea"/>
                  </a:rPr>
                  <a:t>(</a:t>
                </a:r>
                <a:r>
                  <a:rPr lang="ko-KR" altLang="en-US" sz="2000" b="1" spc="-15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latin typeface="+mn-ea"/>
                  </a:rPr>
                  <a:t>등록 포기해도 모두 지원 불가</a:t>
                </a:r>
                <a:r>
                  <a:rPr lang="en-US" altLang="ko-KR" sz="2000" b="1" spc="-15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latin typeface="+mn-ea"/>
                  </a:rPr>
                  <a:t>)</a:t>
                </a:r>
                <a:endParaRPr lang="ko-KR" altLang="en-US" sz="2000" b="1" dirty="0"/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id="{0CFC4878-94DD-4B58-BCBC-7C1CD67C174A}"/>
                  </a:ext>
                </a:extLst>
              </p:cNvPr>
              <p:cNvSpPr/>
              <p:nvPr/>
            </p:nvSpPr>
            <p:spPr>
              <a:xfrm>
                <a:off x="2968817" y="3906329"/>
                <a:ext cx="4458795" cy="4021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2000" b="1" spc="-150" dirty="0" err="1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latin typeface="+mn-ea"/>
                  </a:rPr>
                  <a:t>합격∙등록</a:t>
                </a:r>
                <a:r>
                  <a:rPr lang="ko-KR" altLang="en-US" sz="2000" b="1" spc="-15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latin typeface="+mn-ea"/>
                  </a:rPr>
                  <a:t> 시</a:t>
                </a:r>
                <a:r>
                  <a:rPr lang="en-US" altLang="ko-KR" sz="2000" b="1" spc="-15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latin typeface="+mn-ea"/>
                  </a:rPr>
                  <a:t> 2</a:t>
                </a:r>
                <a:r>
                  <a:rPr lang="ko-KR" altLang="en-US" sz="2000" b="1" spc="-15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latin typeface="+mn-ea"/>
                  </a:rPr>
                  <a:t>월 추가모집 지원 불가</a:t>
                </a:r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id="{3C4A417D-036C-4A9C-9B20-65616AFB6732}"/>
                  </a:ext>
                </a:extLst>
              </p:cNvPr>
              <p:cNvSpPr/>
              <p:nvPr/>
            </p:nvSpPr>
            <p:spPr>
              <a:xfrm>
                <a:off x="2283017" y="5512344"/>
                <a:ext cx="5112350" cy="4021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altLang="ko-KR" sz="2000" b="1" spc="-18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latin typeface="+mn-ea"/>
                  </a:rPr>
                  <a:t>4</a:t>
                </a:r>
                <a:r>
                  <a:rPr lang="ko-KR" altLang="en-US" sz="2000" b="1" spc="-18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latin typeface="+mn-ea"/>
                  </a:rPr>
                  <a:t>년제 정시 등록 포기 시</a:t>
                </a:r>
                <a:r>
                  <a:rPr lang="en-US" altLang="ko-KR" sz="2000" b="1" spc="-18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latin typeface="+mn-ea"/>
                  </a:rPr>
                  <a:t> 2</a:t>
                </a:r>
                <a:r>
                  <a:rPr lang="ko-KR" altLang="en-US" sz="2000" b="1" spc="-18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latin typeface="+mn-ea"/>
                  </a:rPr>
                  <a:t>월 추가모집 지원가능</a:t>
                </a:r>
              </a:p>
            </p:txBody>
          </p:sp>
          <p:grpSp>
            <p:nvGrpSpPr>
              <p:cNvPr id="15" name="그룹 14">
                <a:extLst>
                  <a:ext uri="{FF2B5EF4-FFF2-40B4-BE49-F238E27FC236}">
                    <a16:creationId xmlns:a16="http://schemas.microsoft.com/office/drawing/2014/main" id="{BEF9F339-03D2-45C1-8466-0B8ADC47967A}"/>
                  </a:ext>
                </a:extLst>
              </p:cNvPr>
              <p:cNvGrpSpPr/>
              <p:nvPr/>
            </p:nvGrpSpPr>
            <p:grpSpPr>
              <a:xfrm>
                <a:off x="2780484" y="3166020"/>
                <a:ext cx="4019498" cy="1534098"/>
                <a:chOff x="2855640" y="3140968"/>
                <a:chExt cx="4019498" cy="1534098"/>
              </a:xfrm>
            </p:grpSpPr>
            <p:cxnSp>
              <p:nvCxnSpPr>
                <p:cNvPr id="14" name="직선 연결선 13">
                  <a:extLst>
                    <a:ext uri="{FF2B5EF4-FFF2-40B4-BE49-F238E27FC236}">
                      <a16:creationId xmlns:a16="http://schemas.microsoft.com/office/drawing/2014/main" id="{A6710FE8-FCCF-4226-A3E6-0002D0B798AE}"/>
                    </a:ext>
                  </a:extLst>
                </p:cNvPr>
                <p:cNvCxnSpPr/>
                <p:nvPr/>
              </p:nvCxnSpPr>
              <p:spPr>
                <a:xfrm>
                  <a:off x="2855640" y="3140968"/>
                  <a:ext cx="379916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직선 연결선 71">
                  <a:extLst>
                    <a:ext uri="{FF2B5EF4-FFF2-40B4-BE49-F238E27FC236}">
                      <a16:creationId xmlns:a16="http://schemas.microsoft.com/office/drawing/2014/main" id="{A2FF3A25-8333-41AD-B7F8-EE37848E9C8A}"/>
                    </a:ext>
                  </a:extLst>
                </p:cNvPr>
                <p:cNvCxnSpPr/>
                <p:nvPr/>
              </p:nvCxnSpPr>
              <p:spPr>
                <a:xfrm>
                  <a:off x="3075978" y="4675066"/>
                  <a:ext cx="379916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5" name="타원 74">
                <a:extLst>
                  <a:ext uri="{FF2B5EF4-FFF2-40B4-BE49-F238E27FC236}">
                    <a16:creationId xmlns:a16="http://schemas.microsoft.com/office/drawing/2014/main" id="{7DDA1D35-BF27-40F5-9341-C3FEAAD49D82}"/>
                  </a:ext>
                </a:extLst>
              </p:cNvPr>
              <p:cNvSpPr/>
              <p:nvPr/>
            </p:nvSpPr>
            <p:spPr>
              <a:xfrm>
                <a:off x="5571892" y="3489392"/>
                <a:ext cx="398376" cy="3983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grpSp>
            <p:nvGrpSpPr>
              <p:cNvPr id="2" name="그룹 1">
                <a:extLst>
                  <a:ext uri="{FF2B5EF4-FFF2-40B4-BE49-F238E27FC236}">
                    <a16:creationId xmlns:a16="http://schemas.microsoft.com/office/drawing/2014/main" id="{A82D97F8-71BC-4AE7-9200-6CC433396E34}"/>
                  </a:ext>
                </a:extLst>
              </p:cNvPr>
              <p:cNvGrpSpPr/>
              <p:nvPr/>
            </p:nvGrpSpPr>
            <p:grpSpPr>
              <a:xfrm>
                <a:off x="5034164" y="5073717"/>
                <a:ext cx="398376" cy="398376"/>
                <a:chOff x="4946029" y="5194902"/>
                <a:chExt cx="398376" cy="398376"/>
              </a:xfrm>
            </p:grpSpPr>
            <p:sp>
              <p:nvSpPr>
                <p:cNvPr id="78" name="타원 77">
                  <a:extLst>
                    <a:ext uri="{FF2B5EF4-FFF2-40B4-BE49-F238E27FC236}">
                      <a16:creationId xmlns:a16="http://schemas.microsoft.com/office/drawing/2014/main" id="{260083AD-8C90-486B-97D1-8F47925CAB7C}"/>
                    </a:ext>
                  </a:extLst>
                </p:cNvPr>
                <p:cNvSpPr/>
                <p:nvPr/>
              </p:nvSpPr>
              <p:spPr>
                <a:xfrm>
                  <a:off x="4946029" y="5194902"/>
                  <a:ext cx="398376" cy="3983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80" name="그래픽 79">
                  <a:extLst>
                    <a:ext uri="{FF2B5EF4-FFF2-40B4-BE49-F238E27FC236}">
                      <a16:creationId xmlns:a16="http://schemas.microsoft.com/office/drawing/2014/main" id="{6198C145-1FE3-4315-98F4-E7401983DC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09548" y="5267020"/>
                  <a:ext cx="296521" cy="29652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79E35DA7-077F-4BAC-94A9-2AF917FE4382}"/>
                </a:ext>
              </a:extLst>
            </p:cNvPr>
            <p:cNvGrpSpPr/>
            <p:nvPr/>
          </p:nvGrpSpPr>
          <p:grpSpPr>
            <a:xfrm>
              <a:off x="7224067" y="3711469"/>
              <a:ext cx="4802665" cy="2441707"/>
              <a:chOff x="6750484" y="1086320"/>
              <a:chExt cx="4802665" cy="2441707"/>
            </a:xfrm>
          </p:grpSpPr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396803AE-EBC5-426B-94D8-180F2F72D7ED}"/>
                  </a:ext>
                </a:extLst>
              </p:cNvPr>
              <p:cNvSpPr/>
              <p:nvPr/>
            </p:nvSpPr>
            <p:spPr>
              <a:xfrm>
                <a:off x="6750484" y="1086320"/>
                <a:ext cx="4802665" cy="24417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31" name="그룹 30">
                <a:extLst>
                  <a:ext uri="{FF2B5EF4-FFF2-40B4-BE49-F238E27FC236}">
                    <a16:creationId xmlns:a16="http://schemas.microsoft.com/office/drawing/2014/main" id="{AACB3530-7E12-40EE-962E-F5E56E5A25EF}"/>
                  </a:ext>
                </a:extLst>
              </p:cNvPr>
              <p:cNvGrpSpPr/>
              <p:nvPr/>
            </p:nvGrpSpPr>
            <p:grpSpPr>
              <a:xfrm>
                <a:off x="7073914" y="1301731"/>
                <a:ext cx="4405324" cy="1813895"/>
                <a:chOff x="7294518" y="1490980"/>
                <a:chExt cx="4405324" cy="1813895"/>
              </a:xfrm>
            </p:grpSpPr>
            <p:sp>
              <p:nvSpPr>
                <p:cNvPr id="84" name="직사각형 83">
                  <a:extLst>
                    <a:ext uri="{FF2B5EF4-FFF2-40B4-BE49-F238E27FC236}">
                      <a16:creationId xmlns:a16="http://schemas.microsoft.com/office/drawing/2014/main" id="{0A39D209-A608-41EE-970E-A05CFF64673D}"/>
                    </a:ext>
                  </a:extLst>
                </p:cNvPr>
                <p:cNvSpPr/>
                <p:nvPr/>
              </p:nvSpPr>
              <p:spPr>
                <a:xfrm>
                  <a:off x="7525867" y="1490980"/>
                  <a:ext cx="4173975" cy="18138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20000"/>
                    </a:lnSpc>
                    <a:buSzPct val="90000"/>
                  </a:pPr>
                  <a:r>
                    <a:rPr lang="ko-KR" altLang="en-US" b="1" spc="-150" dirty="0" err="1">
                      <a:ln>
                        <a:solidFill>
                          <a:schemeClr val="accent1">
                            <a:alpha val="2000"/>
                          </a:schemeClr>
                        </a:solidFill>
                      </a:ln>
                      <a:latin typeface="+mn-ea"/>
                    </a:rPr>
                    <a:t>산업대</a:t>
                  </a:r>
                  <a:r>
                    <a:rPr lang="en-US" altLang="ko-KR" b="1" spc="-150" dirty="0">
                      <a:ln>
                        <a:solidFill>
                          <a:schemeClr val="accent1">
                            <a:alpha val="2000"/>
                          </a:schemeClr>
                        </a:solidFill>
                      </a:ln>
                      <a:latin typeface="+mn-ea"/>
                    </a:rPr>
                    <a:t>, </a:t>
                  </a:r>
                  <a:r>
                    <a:rPr lang="ko-KR" altLang="en-US" b="1" spc="-150" dirty="0">
                      <a:ln>
                        <a:solidFill>
                          <a:schemeClr val="accent1">
                            <a:alpha val="2000"/>
                          </a:schemeClr>
                        </a:solidFill>
                      </a:ln>
                      <a:latin typeface="+mn-ea"/>
                    </a:rPr>
                    <a:t>전문대 정시모집 합격자는 등록여부와 상관없이 대학의 추가모집에 지원할 수 있음 </a:t>
                  </a:r>
                  <a:endParaRPr lang="en-US" altLang="ko-KR" b="1" spc="-15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latin typeface="+mn-ea"/>
                  </a:endParaRPr>
                </a:p>
                <a:p>
                  <a:pPr algn="just">
                    <a:lnSpc>
                      <a:spcPct val="120000"/>
                    </a:lnSpc>
                    <a:buSzPct val="90000"/>
                  </a:pPr>
                  <a:endParaRPr lang="en-US" altLang="ko-KR" sz="500" b="1" spc="-15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latin typeface="+mn-ea"/>
                  </a:endParaRPr>
                </a:p>
                <a:p>
                  <a:pPr algn="just">
                    <a:lnSpc>
                      <a:spcPct val="120000"/>
                    </a:lnSpc>
                    <a:buSzPct val="90000"/>
                  </a:pPr>
                  <a:r>
                    <a:rPr lang="ko-KR" altLang="en-US" b="1" spc="-150" dirty="0">
                      <a:ln>
                        <a:solidFill>
                          <a:schemeClr val="accent1">
                            <a:alpha val="2000"/>
                          </a:schemeClr>
                        </a:solidFill>
                      </a:ln>
                      <a:latin typeface="+mn-ea"/>
                    </a:rPr>
                    <a:t>정시 등록 포기는</a:t>
                  </a:r>
                  <a:r>
                    <a:rPr lang="en-US" altLang="ko-KR" b="1" spc="-150" dirty="0">
                      <a:ln>
                        <a:solidFill>
                          <a:schemeClr val="accent1">
                            <a:alpha val="2000"/>
                          </a:schemeClr>
                        </a:solidFill>
                      </a:ln>
                      <a:latin typeface="+mn-ea"/>
                    </a:rPr>
                    <a:t> ‘</a:t>
                  </a:r>
                  <a:r>
                    <a:rPr lang="ko-KR" altLang="en-US" b="1" spc="-150" dirty="0">
                      <a:ln>
                        <a:solidFill>
                          <a:schemeClr val="accent1">
                            <a:alpha val="2000"/>
                          </a:schemeClr>
                        </a:solidFill>
                      </a:ln>
                      <a:latin typeface="+mn-ea"/>
                    </a:rPr>
                    <a:t>정시모집 충원합격 등록 마감일 </a:t>
                  </a:r>
                  <a:r>
                    <a:rPr lang="en-US" altLang="ko-KR" b="1" spc="-150" dirty="0">
                      <a:ln>
                        <a:solidFill>
                          <a:schemeClr val="accent1">
                            <a:alpha val="2000"/>
                          </a:schemeClr>
                        </a:solidFill>
                      </a:ln>
                      <a:latin typeface="+mn-ea"/>
                    </a:rPr>
                    <a:t>16</a:t>
                  </a:r>
                  <a:r>
                    <a:rPr lang="ko-KR" altLang="en-US" b="1" spc="-150" dirty="0">
                      <a:ln>
                        <a:solidFill>
                          <a:schemeClr val="accent1">
                            <a:alpha val="2000"/>
                          </a:schemeClr>
                        </a:solidFill>
                      </a:ln>
                      <a:latin typeface="+mn-ea"/>
                    </a:rPr>
                    <a:t>시</a:t>
                  </a:r>
                  <a:r>
                    <a:rPr lang="en-US" altLang="ko-KR" b="1" spc="-150" dirty="0">
                      <a:ln>
                        <a:solidFill>
                          <a:schemeClr val="accent1">
                            <a:alpha val="2000"/>
                          </a:schemeClr>
                        </a:solidFill>
                      </a:ln>
                      <a:latin typeface="+mn-ea"/>
                    </a:rPr>
                    <a:t>’</a:t>
                  </a:r>
                  <a:r>
                    <a:rPr lang="ko-KR" altLang="en-US" b="1" spc="-150" dirty="0">
                      <a:ln>
                        <a:solidFill>
                          <a:schemeClr val="accent1">
                            <a:alpha val="2000"/>
                          </a:schemeClr>
                        </a:solidFill>
                      </a:ln>
                      <a:latin typeface="+mn-ea"/>
                    </a:rPr>
                    <a:t>까지 하여야 함</a:t>
                  </a:r>
                  <a:endParaRPr lang="en-US" altLang="ko-KR" b="1" spc="-150" dirty="0">
                    <a:ln>
                      <a:solidFill>
                        <a:schemeClr val="accent1">
                          <a:alpha val="2000"/>
                        </a:schemeClr>
                      </a:solidFill>
                    </a:ln>
                    <a:latin typeface="+mn-ea"/>
                  </a:endParaRPr>
                </a:p>
              </p:txBody>
            </p:sp>
            <p:sp>
              <p:nvSpPr>
                <p:cNvPr id="86" name="Freeform 5">
                  <a:extLst>
                    <a:ext uri="{FF2B5EF4-FFF2-40B4-BE49-F238E27FC236}">
                      <a16:creationId xmlns:a16="http://schemas.microsoft.com/office/drawing/2014/main" id="{932E133F-93B4-4BA6-881D-65A69D57649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294518" y="1582468"/>
                  <a:ext cx="178340" cy="178082"/>
                </a:xfrm>
                <a:custGeom>
                  <a:avLst/>
                  <a:gdLst>
                    <a:gd name="T0" fmla="*/ 1730 w 1856"/>
                    <a:gd name="T1" fmla="*/ 0 h 1856"/>
                    <a:gd name="T2" fmla="*/ 126 w 1856"/>
                    <a:gd name="T3" fmla="*/ 0 h 1856"/>
                    <a:gd name="T4" fmla="*/ 0 w 1856"/>
                    <a:gd name="T5" fmla="*/ 125 h 1856"/>
                    <a:gd name="T6" fmla="*/ 0 w 1856"/>
                    <a:gd name="T7" fmla="*/ 1730 h 1856"/>
                    <a:gd name="T8" fmla="*/ 126 w 1856"/>
                    <a:gd name="T9" fmla="*/ 1856 h 1856"/>
                    <a:gd name="T10" fmla="*/ 1730 w 1856"/>
                    <a:gd name="T11" fmla="*/ 1856 h 1856"/>
                    <a:gd name="T12" fmla="*/ 1856 w 1856"/>
                    <a:gd name="T13" fmla="*/ 1730 h 1856"/>
                    <a:gd name="T14" fmla="*/ 1856 w 1856"/>
                    <a:gd name="T15" fmla="*/ 125 h 1856"/>
                    <a:gd name="T16" fmla="*/ 1730 w 1856"/>
                    <a:gd name="T17" fmla="*/ 0 h 1856"/>
                    <a:gd name="T18" fmla="*/ 760 w 1856"/>
                    <a:gd name="T19" fmla="*/ 1487 h 1856"/>
                    <a:gd name="T20" fmla="*/ 751 w 1856"/>
                    <a:gd name="T21" fmla="*/ 1508 h 1856"/>
                    <a:gd name="T22" fmla="*/ 751 w 1856"/>
                    <a:gd name="T23" fmla="*/ 1510 h 1856"/>
                    <a:gd name="T24" fmla="*/ 750 w 1856"/>
                    <a:gd name="T25" fmla="*/ 1510 h 1856"/>
                    <a:gd name="T26" fmla="*/ 705 w 1856"/>
                    <a:gd name="T27" fmla="*/ 1564 h 1856"/>
                    <a:gd name="T28" fmla="*/ 493 w 1856"/>
                    <a:gd name="T29" fmla="*/ 1524 h 1856"/>
                    <a:gd name="T30" fmla="*/ 246 w 1856"/>
                    <a:gd name="T31" fmla="*/ 1085 h 1856"/>
                    <a:gd name="T32" fmla="*/ 284 w 1856"/>
                    <a:gd name="T33" fmla="*/ 856 h 1856"/>
                    <a:gd name="T34" fmla="*/ 284 w 1856"/>
                    <a:gd name="T35" fmla="*/ 856 h 1856"/>
                    <a:gd name="T36" fmla="*/ 473 w 1856"/>
                    <a:gd name="T37" fmla="*/ 918 h 1856"/>
                    <a:gd name="T38" fmla="*/ 607 w 1856"/>
                    <a:gd name="T39" fmla="*/ 1075 h 1856"/>
                    <a:gd name="T40" fmla="*/ 1725 w 1856"/>
                    <a:gd name="T41" fmla="*/ 261 h 1856"/>
                    <a:gd name="T42" fmla="*/ 760 w 1856"/>
                    <a:gd name="T43" fmla="*/ 1487 h 1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56" h="1856">
                      <a:moveTo>
                        <a:pt x="1730" y="0"/>
                      </a:moveTo>
                      <a:cubicBezTo>
                        <a:pt x="126" y="0"/>
                        <a:pt x="126" y="0"/>
                        <a:pt x="126" y="0"/>
                      </a:cubicBezTo>
                      <a:cubicBezTo>
                        <a:pt x="56" y="0"/>
                        <a:pt x="0" y="56"/>
                        <a:pt x="0" y="125"/>
                      </a:cubicBezTo>
                      <a:cubicBezTo>
                        <a:pt x="0" y="1730"/>
                        <a:pt x="0" y="1730"/>
                        <a:pt x="0" y="1730"/>
                      </a:cubicBezTo>
                      <a:cubicBezTo>
                        <a:pt x="0" y="1799"/>
                        <a:pt x="56" y="1856"/>
                        <a:pt x="126" y="1856"/>
                      </a:cubicBezTo>
                      <a:cubicBezTo>
                        <a:pt x="1730" y="1856"/>
                        <a:pt x="1730" y="1856"/>
                        <a:pt x="1730" y="1856"/>
                      </a:cubicBezTo>
                      <a:cubicBezTo>
                        <a:pt x="1800" y="1856"/>
                        <a:pt x="1856" y="1799"/>
                        <a:pt x="1856" y="1730"/>
                      </a:cubicBezTo>
                      <a:cubicBezTo>
                        <a:pt x="1856" y="125"/>
                        <a:pt x="1856" y="125"/>
                        <a:pt x="1856" y="125"/>
                      </a:cubicBezTo>
                      <a:cubicBezTo>
                        <a:pt x="1856" y="56"/>
                        <a:pt x="1800" y="0"/>
                        <a:pt x="1730" y="0"/>
                      </a:cubicBezTo>
                      <a:close/>
                      <a:moveTo>
                        <a:pt x="760" y="1487"/>
                      </a:moveTo>
                      <a:cubicBezTo>
                        <a:pt x="758" y="1494"/>
                        <a:pt x="755" y="1501"/>
                        <a:pt x="751" y="1508"/>
                      </a:cubicBezTo>
                      <a:cubicBezTo>
                        <a:pt x="751" y="1509"/>
                        <a:pt x="751" y="1510"/>
                        <a:pt x="751" y="1510"/>
                      </a:cubicBezTo>
                      <a:cubicBezTo>
                        <a:pt x="750" y="1510"/>
                        <a:pt x="750" y="1510"/>
                        <a:pt x="750" y="1510"/>
                      </a:cubicBezTo>
                      <a:cubicBezTo>
                        <a:pt x="740" y="1531"/>
                        <a:pt x="724" y="1550"/>
                        <a:pt x="705" y="1564"/>
                      </a:cubicBezTo>
                      <a:cubicBezTo>
                        <a:pt x="636" y="1616"/>
                        <a:pt x="541" y="1598"/>
                        <a:pt x="493" y="1524"/>
                      </a:cubicBezTo>
                      <a:cubicBezTo>
                        <a:pt x="246" y="1085"/>
                        <a:pt x="246" y="1085"/>
                        <a:pt x="246" y="1085"/>
                      </a:cubicBezTo>
                      <a:cubicBezTo>
                        <a:pt x="198" y="1011"/>
                        <a:pt x="215" y="907"/>
                        <a:pt x="284" y="856"/>
                      </a:cubicBezTo>
                      <a:cubicBezTo>
                        <a:pt x="284" y="856"/>
                        <a:pt x="284" y="856"/>
                        <a:pt x="284" y="856"/>
                      </a:cubicBezTo>
                      <a:cubicBezTo>
                        <a:pt x="354" y="813"/>
                        <a:pt x="424" y="862"/>
                        <a:pt x="473" y="918"/>
                      </a:cubicBezTo>
                      <a:cubicBezTo>
                        <a:pt x="607" y="1075"/>
                        <a:pt x="607" y="1075"/>
                        <a:pt x="607" y="1075"/>
                      </a:cubicBezTo>
                      <a:cubicBezTo>
                        <a:pt x="991" y="319"/>
                        <a:pt x="1725" y="261"/>
                        <a:pt x="1725" y="261"/>
                      </a:cubicBezTo>
                      <a:cubicBezTo>
                        <a:pt x="1030" y="687"/>
                        <a:pt x="816" y="1358"/>
                        <a:pt x="760" y="1487"/>
                      </a:cubicBezTo>
                      <a:close/>
                    </a:path>
                  </a:pathLst>
                </a:custGeom>
                <a:solidFill>
                  <a:srgbClr val="00396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250" dirty="0">
                    <a:ln>
                      <a:solidFill>
                        <a:srgbClr val="1E73BD">
                          <a:alpha val="0"/>
                        </a:srgbClr>
                      </a:solidFill>
                    </a:ln>
                  </a:endParaRPr>
                </a:p>
              </p:txBody>
            </p:sp>
            <p:sp>
              <p:nvSpPr>
                <p:cNvPr id="87" name="Freeform 5">
                  <a:extLst>
                    <a:ext uri="{FF2B5EF4-FFF2-40B4-BE49-F238E27FC236}">
                      <a16:creationId xmlns:a16="http://schemas.microsoft.com/office/drawing/2014/main" id="{A4DE5BBC-FA6E-41C9-A78A-14508F74C7B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298587" y="2663827"/>
                  <a:ext cx="178340" cy="178082"/>
                </a:xfrm>
                <a:custGeom>
                  <a:avLst/>
                  <a:gdLst>
                    <a:gd name="T0" fmla="*/ 1730 w 1856"/>
                    <a:gd name="T1" fmla="*/ 0 h 1856"/>
                    <a:gd name="T2" fmla="*/ 126 w 1856"/>
                    <a:gd name="T3" fmla="*/ 0 h 1856"/>
                    <a:gd name="T4" fmla="*/ 0 w 1856"/>
                    <a:gd name="T5" fmla="*/ 125 h 1856"/>
                    <a:gd name="T6" fmla="*/ 0 w 1856"/>
                    <a:gd name="T7" fmla="*/ 1730 h 1856"/>
                    <a:gd name="T8" fmla="*/ 126 w 1856"/>
                    <a:gd name="T9" fmla="*/ 1856 h 1856"/>
                    <a:gd name="T10" fmla="*/ 1730 w 1856"/>
                    <a:gd name="T11" fmla="*/ 1856 h 1856"/>
                    <a:gd name="T12" fmla="*/ 1856 w 1856"/>
                    <a:gd name="T13" fmla="*/ 1730 h 1856"/>
                    <a:gd name="T14" fmla="*/ 1856 w 1856"/>
                    <a:gd name="T15" fmla="*/ 125 h 1856"/>
                    <a:gd name="T16" fmla="*/ 1730 w 1856"/>
                    <a:gd name="T17" fmla="*/ 0 h 1856"/>
                    <a:gd name="T18" fmla="*/ 760 w 1856"/>
                    <a:gd name="T19" fmla="*/ 1487 h 1856"/>
                    <a:gd name="T20" fmla="*/ 751 w 1856"/>
                    <a:gd name="T21" fmla="*/ 1508 h 1856"/>
                    <a:gd name="T22" fmla="*/ 751 w 1856"/>
                    <a:gd name="T23" fmla="*/ 1510 h 1856"/>
                    <a:gd name="T24" fmla="*/ 750 w 1856"/>
                    <a:gd name="T25" fmla="*/ 1510 h 1856"/>
                    <a:gd name="T26" fmla="*/ 705 w 1856"/>
                    <a:gd name="T27" fmla="*/ 1564 h 1856"/>
                    <a:gd name="T28" fmla="*/ 493 w 1856"/>
                    <a:gd name="T29" fmla="*/ 1524 h 1856"/>
                    <a:gd name="T30" fmla="*/ 246 w 1856"/>
                    <a:gd name="T31" fmla="*/ 1085 h 1856"/>
                    <a:gd name="T32" fmla="*/ 284 w 1856"/>
                    <a:gd name="T33" fmla="*/ 856 h 1856"/>
                    <a:gd name="T34" fmla="*/ 284 w 1856"/>
                    <a:gd name="T35" fmla="*/ 856 h 1856"/>
                    <a:gd name="T36" fmla="*/ 473 w 1856"/>
                    <a:gd name="T37" fmla="*/ 918 h 1856"/>
                    <a:gd name="T38" fmla="*/ 607 w 1856"/>
                    <a:gd name="T39" fmla="*/ 1075 h 1856"/>
                    <a:gd name="T40" fmla="*/ 1725 w 1856"/>
                    <a:gd name="T41" fmla="*/ 261 h 1856"/>
                    <a:gd name="T42" fmla="*/ 760 w 1856"/>
                    <a:gd name="T43" fmla="*/ 1487 h 1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56" h="1856">
                      <a:moveTo>
                        <a:pt x="1730" y="0"/>
                      </a:moveTo>
                      <a:cubicBezTo>
                        <a:pt x="126" y="0"/>
                        <a:pt x="126" y="0"/>
                        <a:pt x="126" y="0"/>
                      </a:cubicBezTo>
                      <a:cubicBezTo>
                        <a:pt x="56" y="0"/>
                        <a:pt x="0" y="56"/>
                        <a:pt x="0" y="125"/>
                      </a:cubicBezTo>
                      <a:cubicBezTo>
                        <a:pt x="0" y="1730"/>
                        <a:pt x="0" y="1730"/>
                        <a:pt x="0" y="1730"/>
                      </a:cubicBezTo>
                      <a:cubicBezTo>
                        <a:pt x="0" y="1799"/>
                        <a:pt x="56" y="1856"/>
                        <a:pt x="126" y="1856"/>
                      </a:cubicBezTo>
                      <a:cubicBezTo>
                        <a:pt x="1730" y="1856"/>
                        <a:pt x="1730" y="1856"/>
                        <a:pt x="1730" y="1856"/>
                      </a:cubicBezTo>
                      <a:cubicBezTo>
                        <a:pt x="1800" y="1856"/>
                        <a:pt x="1856" y="1799"/>
                        <a:pt x="1856" y="1730"/>
                      </a:cubicBezTo>
                      <a:cubicBezTo>
                        <a:pt x="1856" y="125"/>
                        <a:pt x="1856" y="125"/>
                        <a:pt x="1856" y="125"/>
                      </a:cubicBezTo>
                      <a:cubicBezTo>
                        <a:pt x="1856" y="56"/>
                        <a:pt x="1800" y="0"/>
                        <a:pt x="1730" y="0"/>
                      </a:cubicBezTo>
                      <a:close/>
                      <a:moveTo>
                        <a:pt x="760" y="1487"/>
                      </a:moveTo>
                      <a:cubicBezTo>
                        <a:pt x="758" y="1494"/>
                        <a:pt x="755" y="1501"/>
                        <a:pt x="751" y="1508"/>
                      </a:cubicBezTo>
                      <a:cubicBezTo>
                        <a:pt x="751" y="1509"/>
                        <a:pt x="751" y="1510"/>
                        <a:pt x="751" y="1510"/>
                      </a:cubicBezTo>
                      <a:cubicBezTo>
                        <a:pt x="750" y="1510"/>
                        <a:pt x="750" y="1510"/>
                        <a:pt x="750" y="1510"/>
                      </a:cubicBezTo>
                      <a:cubicBezTo>
                        <a:pt x="740" y="1531"/>
                        <a:pt x="724" y="1550"/>
                        <a:pt x="705" y="1564"/>
                      </a:cubicBezTo>
                      <a:cubicBezTo>
                        <a:pt x="636" y="1616"/>
                        <a:pt x="541" y="1598"/>
                        <a:pt x="493" y="1524"/>
                      </a:cubicBezTo>
                      <a:cubicBezTo>
                        <a:pt x="246" y="1085"/>
                        <a:pt x="246" y="1085"/>
                        <a:pt x="246" y="1085"/>
                      </a:cubicBezTo>
                      <a:cubicBezTo>
                        <a:pt x="198" y="1011"/>
                        <a:pt x="215" y="907"/>
                        <a:pt x="284" y="856"/>
                      </a:cubicBezTo>
                      <a:cubicBezTo>
                        <a:pt x="284" y="856"/>
                        <a:pt x="284" y="856"/>
                        <a:pt x="284" y="856"/>
                      </a:cubicBezTo>
                      <a:cubicBezTo>
                        <a:pt x="354" y="813"/>
                        <a:pt x="424" y="862"/>
                        <a:pt x="473" y="918"/>
                      </a:cubicBezTo>
                      <a:cubicBezTo>
                        <a:pt x="607" y="1075"/>
                        <a:pt x="607" y="1075"/>
                        <a:pt x="607" y="1075"/>
                      </a:cubicBezTo>
                      <a:cubicBezTo>
                        <a:pt x="991" y="319"/>
                        <a:pt x="1725" y="261"/>
                        <a:pt x="1725" y="261"/>
                      </a:cubicBezTo>
                      <a:cubicBezTo>
                        <a:pt x="1030" y="687"/>
                        <a:pt x="816" y="1358"/>
                        <a:pt x="760" y="1487"/>
                      </a:cubicBezTo>
                      <a:close/>
                    </a:path>
                  </a:pathLst>
                </a:custGeom>
                <a:solidFill>
                  <a:srgbClr val="00396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250" dirty="0">
                    <a:ln>
                      <a:solidFill>
                        <a:srgbClr val="1E73BD">
                          <a:alpha val="0"/>
                        </a:srgbClr>
                      </a:solidFill>
                    </a:ln>
                  </a:endParaRPr>
                </a:p>
              </p:txBody>
            </p:sp>
          </p:grpSp>
        </p:grp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B0ED1A1-0F6B-4D8B-B6C3-CF6FE9EDA278}"/>
              </a:ext>
            </a:extLst>
          </p:cNvPr>
          <p:cNvSpPr txBox="1"/>
          <p:nvPr/>
        </p:nvSpPr>
        <p:spPr>
          <a:xfrm>
            <a:off x="960572" y="224644"/>
            <a:ext cx="9305698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모집시기별 복수지원 금지 사항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794F46F-DA57-45D1-AA86-5E8705C57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1768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4B752AE2-5D71-4402-AC3A-AB297D28D6BC}"/>
              </a:ext>
            </a:extLst>
          </p:cNvPr>
          <p:cNvGrpSpPr/>
          <p:nvPr/>
        </p:nvGrpSpPr>
        <p:grpSpPr>
          <a:xfrm>
            <a:off x="948075" y="4597901"/>
            <a:ext cx="2401052" cy="1325259"/>
            <a:chOff x="1058325" y="4575868"/>
            <a:chExt cx="2136938" cy="1325259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9FC1255E-D48B-4095-95ED-FDC181B21B47}"/>
                </a:ext>
              </a:extLst>
            </p:cNvPr>
            <p:cNvSpPr/>
            <p:nvPr/>
          </p:nvSpPr>
          <p:spPr>
            <a:xfrm>
              <a:off x="1090841" y="4575868"/>
              <a:ext cx="2100762" cy="36933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2100" b="1" spc="-15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003964"/>
                  </a:solidFill>
                </a:rPr>
                <a:t>대입정책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59BB475-5F01-4094-BDAE-7B4C156599FF}"/>
                </a:ext>
              </a:extLst>
            </p:cNvPr>
            <p:cNvSpPr txBox="1"/>
            <p:nvPr/>
          </p:nvSpPr>
          <p:spPr>
            <a:xfrm>
              <a:off x="1061985" y="5023657"/>
              <a:ext cx="2100762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spc="-15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chemeClr val="accent2">
                      <a:lumMod val="75000"/>
                    </a:schemeClr>
                  </a:solidFill>
                </a:rPr>
                <a:t>중학교 </a:t>
              </a:r>
              <a:r>
                <a:rPr lang="en-US" altLang="ko-KR" b="1" spc="-15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chemeClr val="accent2">
                      <a:lumMod val="75000"/>
                    </a:schemeClr>
                  </a:solidFill>
                </a:rPr>
                <a:t>2</a:t>
              </a:r>
              <a:r>
                <a:rPr lang="ko-KR" altLang="en-US" b="1" spc="-15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chemeClr val="accent2">
                      <a:lumMod val="75000"/>
                    </a:schemeClr>
                  </a:solidFill>
                </a:rPr>
                <a:t>학년 </a:t>
              </a:r>
              <a:r>
                <a:rPr lang="en-US" altLang="ko-KR" b="1" spc="-15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chemeClr val="accent2">
                      <a:lumMod val="75000"/>
                    </a:schemeClr>
                  </a:solidFill>
                </a:rPr>
                <a:t>2</a:t>
              </a:r>
              <a:r>
                <a:rPr lang="ko-KR" altLang="en-US" b="1" spc="-15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chemeClr val="accent2">
                      <a:lumMod val="75000"/>
                    </a:schemeClr>
                  </a:solidFill>
                </a:rPr>
                <a:t>월말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960C3D2-9A2F-489D-847E-58D3E9C9A403}"/>
                </a:ext>
              </a:extLst>
            </p:cNvPr>
            <p:cNvSpPr txBox="1"/>
            <p:nvPr/>
          </p:nvSpPr>
          <p:spPr>
            <a:xfrm>
              <a:off x="1058325" y="5529935"/>
              <a:ext cx="2133277" cy="37119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b="1" dirty="0">
                  <a:ln>
                    <a:solidFill>
                      <a:srgbClr val="1E73BD">
                        <a:alpha val="0"/>
                      </a:srgbClr>
                    </a:solidFill>
                  </a:ln>
                </a:rPr>
                <a:t>대입제도 방향성</a:t>
              </a:r>
            </a:p>
          </p:txBody>
        </p: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1CA474DB-A182-47E1-99CC-191C21A2E3CD}"/>
                </a:ext>
              </a:extLst>
            </p:cNvPr>
            <p:cNvCxnSpPr>
              <a:cxnSpLocks/>
            </p:cNvCxnSpPr>
            <p:nvPr/>
          </p:nvCxnSpPr>
          <p:spPr>
            <a:xfrm>
              <a:off x="1061985" y="5438628"/>
              <a:ext cx="2133278" cy="0"/>
            </a:xfrm>
            <a:prstGeom prst="line">
              <a:avLst/>
            </a:prstGeom>
            <a:ln>
              <a:solidFill>
                <a:srgbClr val="00396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564BA34-A78C-478D-B8E7-D350C180950A}"/>
              </a:ext>
            </a:extLst>
          </p:cNvPr>
          <p:cNvGrpSpPr/>
          <p:nvPr/>
        </p:nvGrpSpPr>
        <p:grpSpPr>
          <a:xfrm>
            <a:off x="3575174" y="4597901"/>
            <a:ext cx="2404059" cy="1325259"/>
            <a:chOff x="3684100" y="4575868"/>
            <a:chExt cx="2139614" cy="1325259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7C41F57-4B05-4C0E-BC3C-3634BB751E24}"/>
                </a:ext>
              </a:extLst>
            </p:cNvPr>
            <p:cNvSpPr txBox="1"/>
            <p:nvPr/>
          </p:nvSpPr>
          <p:spPr>
            <a:xfrm>
              <a:off x="3741928" y="5023657"/>
              <a:ext cx="2023526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1</a:t>
              </a:r>
              <a:r>
                <a:rPr lang="ko-KR" altLang="en-US" b="1" spc="-15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chemeClr val="accent2">
                      <a:lumMod val="75000"/>
                    </a:schemeClr>
                  </a:solidFill>
                </a:rPr>
                <a:t>학년 </a:t>
              </a:r>
              <a:r>
                <a:rPr lang="en-US" altLang="ko-KR" b="1" spc="-15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chemeClr val="accent2">
                      <a:lumMod val="75000"/>
                    </a:schemeClr>
                  </a:solidFill>
                </a:rPr>
                <a:t>8</a:t>
              </a:r>
              <a:r>
                <a:rPr lang="ko-KR" altLang="en-US" b="1" spc="-15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chemeClr val="accent2">
                      <a:lumMod val="75000"/>
                    </a:schemeClr>
                  </a:solidFill>
                </a:rPr>
                <a:t>월말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2016887-B927-4755-964C-C21A8E793F82}"/>
                </a:ext>
              </a:extLst>
            </p:cNvPr>
            <p:cNvSpPr txBox="1"/>
            <p:nvPr/>
          </p:nvSpPr>
          <p:spPr>
            <a:xfrm>
              <a:off x="3690438" y="5529935"/>
              <a:ext cx="2133276" cy="37119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b="1" dirty="0">
                  <a:ln>
                    <a:solidFill>
                      <a:srgbClr val="1E73BD">
                        <a:alpha val="0"/>
                      </a:srgbClr>
                    </a:solidFill>
                  </a:ln>
                </a:rPr>
                <a:t>대입전형 기준 사항</a:t>
              </a:r>
            </a:p>
          </p:txBody>
        </p:sp>
        <p:sp>
          <p:nvSpPr>
            <p:cNvPr id="94" name="사각형: 둥근 모서리 93">
              <a:extLst>
                <a:ext uri="{FF2B5EF4-FFF2-40B4-BE49-F238E27FC236}">
                  <a16:creationId xmlns:a16="http://schemas.microsoft.com/office/drawing/2014/main" id="{F2A52633-4812-4BBB-875A-89C9D90C7221}"/>
                </a:ext>
              </a:extLst>
            </p:cNvPr>
            <p:cNvSpPr/>
            <p:nvPr/>
          </p:nvSpPr>
          <p:spPr>
            <a:xfrm>
              <a:off x="3714176" y="4575868"/>
              <a:ext cx="2100762" cy="36933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2100" b="1" spc="-15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2456A0"/>
                  </a:solidFill>
                </a:rPr>
                <a:t>대입전형 기본사항</a:t>
              </a:r>
            </a:p>
          </p:txBody>
        </p:sp>
        <p:cxnSp>
          <p:nvCxnSpPr>
            <p:cNvPr id="97" name="직선 연결선 96">
              <a:extLst>
                <a:ext uri="{FF2B5EF4-FFF2-40B4-BE49-F238E27FC236}">
                  <a16:creationId xmlns:a16="http://schemas.microsoft.com/office/drawing/2014/main" id="{CC1B7081-487B-43EC-8051-0D6EF6D61E83}"/>
                </a:ext>
              </a:extLst>
            </p:cNvPr>
            <p:cNvCxnSpPr>
              <a:cxnSpLocks/>
            </p:cNvCxnSpPr>
            <p:nvPr/>
          </p:nvCxnSpPr>
          <p:spPr>
            <a:xfrm>
              <a:off x="3684100" y="5438628"/>
              <a:ext cx="2133278" cy="0"/>
            </a:xfrm>
            <a:prstGeom prst="line">
              <a:avLst/>
            </a:prstGeom>
            <a:ln>
              <a:solidFill>
                <a:srgbClr val="2456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BD70BB09-446C-44DB-8A11-E5EE9523820C}"/>
              </a:ext>
            </a:extLst>
          </p:cNvPr>
          <p:cNvGrpSpPr/>
          <p:nvPr/>
        </p:nvGrpSpPr>
        <p:grpSpPr>
          <a:xfrm>
            <a:off x="6232777" y="4597901"/>
            <a:ext cx="2398313" cy="1629958"/>
            <a:chOff x="6304993" y="4575868"/>
            <a:chExt cx="2134500" cy="1629958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F5A79E7-F0FB-4F41-8D72-CCA7E4701256}"/>
                </a:ext>
              </a:extLst>
            </p:cNvPr>
            <p:cNvSpPr txBox="1"/>
            <p:nvPr/>
          </p:nvSpPr>
          <p:spPr>
            <a:xfrm>
              <a:off x="6344635" y="5023657"/>
              <a:ext cx="2023526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b="1" kern="0" spc="-5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+mj-ea"/>
                </a:rPr>
                <a:t>2</a:t>
              </a:r>
              <a:r>
                <a:rPr lang="ko-KR" altLang="en-US" b="1" kern="0" spc="-5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+mj-ea"/>
                </a:rPr>
                <a:t>학년 </a:t>
              </a:r>
              <a:r>
                <a:rPr lang="en-US" altLang="ko-KR" b="1" kern="0" spc="-5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+mj-ea"/>
                </a:rPr>
                <a:t>4</a:t>
              </a:r>
              <a:r>
                <a:rPr lang="ko-KR" altLang="en-US" b="1" kern="0" spc="-5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+mj-ea"/>
                </a:rPr>
                <a:t>월말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41450E9-3285-4966-9317-734FE0B05611}"/>
                </a:ext>
              </a:extLst>
            </p:cNvPr>
            <p:cNvSpPr txBox="1"/>
            <p:nvPr/>
          </p:nvSpPr>
          <p:spPr>
            <a:xfrm>
              <a:off x="6304993" y="5529935"/>
              <a:ext cx="2133279" cy="6758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lvl="0" algn="ctr">
                <a:lnSpc>
                  <a:spcPct val="110000"/>
                </a:lnSpc>
              </a:pPr>
              <a:r>
                <a:rPr lang="ko-KR" altLang="en-US" b="1" dirty="0">
                  <a:ln>
                    <a:solidFill>
                      <a:srgbClr val="1E73BD">
                        <a:alpha val="0"/>
                      </a:srgbClr>
                    </a:solidFill>
                  </a:ln>
                </a:rPr>
                <a:t>대학별 </a:t>
              </a:r>
              <a:endParaRPr lang="en-US" altLang="ko-KR" b="1" dirty="0">
                <a:ln>
                  <a:solidFill>
                    <a:srgbClr val="1E73BD">
                      <a:alpha val="0"/>
                    </a:srgbClr>
                  </a:solidFill>
                </a:ln>
              </a:endParaRPr>
            </a:p>
            <a:p>
              <a:pPr lvl="0" algn="ctr">
                <a:lnSpc>
                  <a:spcPct val="110000"/>
                </a:lnSpc>
              </a:pPr>
              <a:r>
                <a:rPr lang="ko-KR" altLang="en-US" b="1" dirty="0">
                  <a:ln>
                    <a:solidFill>
                      <a:srgbClr val="1E73BD">
                        <a:alpha val="0"/>
                      </a:srgbClr>
                    </a:solidFill>
                  </a:ln>
                </a:rPr>
                <a:t>대입전형 시행계획</a:t>
              </a:r>
            </a:p>
          </p:txBody>
        </p:sp>
        <p:sp>
          <p:nvSpPr>
            <p:cNvPr id="95" name="사각형: 둥근 모서리 94">
              <a:extLst>
                <a:ext uri="{FF2B5EF4-FFF2-40B4-BE49-F238E27FC236}">
                  <a16:creationId xmlns:a16="http://schemas.microsoft.com/office/drawing/2014/main" id="{1C599511-0568-4271-B8B0-6F45687F4467}"/>
                </a:ext>
              </a:extLst>
            </p:cNvPr>
            <p:cNvSpPr/>
            <p:nvPr/>
          </p:nvSpPr>
          <p:spPr>
            <a:xfrm>
              <a:off x="6337511" y="4575868"/>
              <a:ext cx="2100762" cy="36933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ko-KR" altLang="en-US" sz="2100" b="1" spc="-15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2783D7"/>
                  </a:solidFill>
                </a:rPr>
                <a:t>대입전형 시행계획</a:t>
              </a:r>
            </a:p>
          </p:txBody>
        </p:sp>
        <p:cxnSp>
          <p:nvCxnSpPr>
            <p:cNvPr id="98" name="직선 연결선 97">
              <a:extLst>
                <a:ext uri="{FF2B5EF4-FFF2-40B4-BE49-F238E27FC236}">
                  <a16:creationId xmlns:a16="http://schemas.microsoft.com/office/drawing/2014/main" id="{6FF58BEB-E118-489C-8316-58B59E7D0B1A}"/>
                </a:ext>
              </a:extLst>
            </p:cNvPr>
            <p:cNvCxnSpPr>
              <a:cxnSpLocks/>
            </p:cNvCxnSpPr>
            <p:nvPr/>
          </p:nvCxnSpPr>
          <p:spPr>
            <a:xfrm>
              <a:off x="6306215" y="5438628"/>
              <a:ext cx="2133278" cy="0"/>
            </a:xfrm>
            <a:prstGeom prst="line">
              <a:avLst/>
            </a:prstGeom>
            <a:ln>
              <a:solidFill>
                <a:srgbClr val="2783D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240F5149-C546-48D4-954F-D467DB6B40C5}"/>
              </a:ext>
            </a:extLst>
          </p:cNvPr>
          <p:cNvGrpSpPr/>
          <p:nvPr/>
        </p:nvGrpSpPr>
        <p:grpSpPr>
          <a:xfrm>
            <a:off x="8764461" y="4597901"/>
            <a:ext cx="2613575" cy="1629958"/>
            <a:chOff x="8813327" y="4575868"/>
            <a:chExt cx="2326082" cy="1629958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3A146D2-9032-4798-BBAA-3E80423A1D76}"/>
                </a:ext>
              </a:extLst>
            </p:cNvPr>
            <p:cNvSpPr txBox="1"/>
            <p:nvPr/>
          </p:nvSpPr>
          <p:spPr>
            <a:xfrm>
              <a:off x="8813327" y="5023657"/>
              <a:ext cx="2248280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3</a:t>
              </a:r>
              <a:r>
                <a:rPr lang="ko-KR" altLang="en-US" b="1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학년 </a:t>
              </a:r>
              <a:r>
                <a:rPr lang="en-US" altLang="ko-KR" b="1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5</a:t>
              </a:r>
              <a:r>
                <a:rPr lang="ko-KR" altLang="en-US" b="1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월말</a:t>
              </a:r>
              <a:r>
                <a:rPr lang="en-US" altLang="ko-KR" b="1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, 8</a:t>
              </a:r>
              <a:r>
                <a:rPr lang="ko-KR" altLang="en-US" b="1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+mn-ea"/>
                </a:rPr>
                <a:t>월말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628D679-6EF3-454B-B1BA-1D0AF54334B9}"/>
                </a:ext>
              </a:extLst>
            </p:cNvPr>
            <p:cNvSpPr txBox="1"/>
            <p:nvPr/>
          </p:nvSpPr>
          <p:spPr>
            <a:xfrm>
              <a:off x="8857343" y="5529935"/>
              <a:ext cx="2282066" cy="6758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lvl="0" algn="ctr">
                <a:lnSpc>
                  <a:spcPct val="110000"/>
                </a:lnSpc>
              </a:pPr>
              <a:r>
                <a:rPr lang="ko-KR" altLang="en-US" b="1" dirty="0">
                  <a:ln>
                    <a:solidFill>
                      <a:srgbClr val="1E73BD">
                        <a:alpha val="0"/>
                      </a:srgbClr>
                    </a:solidFill>
                  </a:ln>
                </a:rPr>
                <a:t>대학별 </a:t>
              </a:r>
              <a:endParaRPr lang="en-US" altLang="ko-KR" b="1" dirty="0">
                <a:ln>
                  <a:solidFill>
                    <a:srgbClr val="1E73BD">
                      <a:alpha val="0"/>
                    </a:srgbClr>
                  </a:solidFill>
                </a:ln>
              </a:endParaRPr>
            </a:p>
            <a:p>
              <a:pPr lvl="0" algn="ctr">
                <a:lnSpc>
                  <a:spcPct val="110000"/>
                </a:lnSpc>
              </a:pPr>
              <a:r>
                <a:rPr lang="ko-KR" altLang="en-US" b="1" dirty="0">
                  <a:ln>
                    <a:solidFill>
                      <a:srgbClr val="1E73BD">
                        <a:alpha val="0"/>
                      </a:srgbClr>
                    </a:solidFill>
                  </a:ln>
                </a:rPr>
                <a:t>수시</a:t>
              </a:r>
              <a:r>
                <a:rPr lang="en-US" altLang="ko-KR" b="1" dirty="0">
                  <a:ln>
                    <a:solidFill>
                      <a:srgbClr val="1E73BD">
                        <a:alpha val="0"/>
                      </a:srgbClr>
                    </a:solidFill>
                  </a:ln>
                </a:rPr>
                <a:t>/</a:t>
              </a:r>
              <a:r>
                <a:rPr lang="ko-KR" altLang="en-US" b="1" dirty="0">
                  <a:ln>
                    <a:solidFill>
                      <a:srgbClr val="1E73BD">
                        <a:alpha val="0"/>
                      </a:srgbClr>
                    </a:solidFill>
                  </a:ln>
                </a:rPr>
                <a:t>정시 요강</a:t>
              </a:r>
              <a:r>
                <a:rPr lang="en-US" altLang="ko-KR" b="1" dirty="0">
                  <a:ln>
                    <a:solidFill>
                      <a:srgbClr val="1E73BD">
                        <a:alpha val="0"/>
                      </a:srgbClr>
                    </a:solidFill>
                  </a:ln>
                </a:rPr>
                <a:t> </a:t>
              </a:r>
              <a:r>
                <a:rPr lang="ko-KR" altLang="en-US" b="1" dirty="0">
                  <a:ln>
                    <a:solidFill>
                      <a:srgbClr val="1E73BD">
                        <a:alpha val="0"/>
                      </a:srgbClr>
                    </a:solidFill>
                  </a:ln>
                </a:rPr>
                <a:t>확정판</a:t>
              </a:r>
            </a:p>
          </p:txBody>
        </p:sp>
        <p:sp>
          <p:nvSpPr>
            <p:cNvPr id="96" name="사각형: 둥근 모서리 95">
              <a:extLst>
                <a:ext uri="{FF2B5EF4-FFF2-40B4-BE49-F238E27FC236}">
                  <a16:creationId xmlns:a16="http://schemas.microsoft.com/office/drawing/2014/main" id="{A3166D9F-3C3D-4F48-88BC-276CFC393F73}"/>
                </a:ext>
              </a:extLst>
            </p:cNvPr>
            <p:cNvSpPr/>
            <p:nvPr/>
          </p:nvSpPr>
          <p:spPr>
            <a:xfrm>
              <a:off x="8960845" y="4575868"/>
              <a:ext cx="2100762" cy="36933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ko-KR" altLang="en-US" sz="2100" b="1" spc="-30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25A8B9"/>
                  </a:solidFill>
                </a:rPr>
                <a:t>모집요강</a:t>
              </a:r>
              <a:r>
                <a:rPr lang="en-US" altLang="ko-KR" sz="2100" b="1" spc="-30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25A8B9"/>
                  </a:solidFill>
                </a:rPr>
                <a:t>(</a:t>
              </a:r>
              <a:r>
                <a:rPr lang="ko-KR" altLang="en-US" sz="2100" b="1" spc="-30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25A8B9"/>
                  </a:solidFill>
                </a:rPr>
                <a:t>수시</a:t>
              </a:r>
              <a:r>
                <a:rPr lang="en-US" altLang="ko-KR" sz="2100" b="1" spc="-30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25A8B9"/>
                  </a:solidFill>
                </a:rPr>
                <a:t>, </a:t>
              </a:r>
              <a:r>
                <a:rPr lang="ko-KR" altLang="en-US" sz="2100" b="1" spc="-30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25A8B9"/>
                  </a:solidFill>
                </a:rPr>
                <a:t>정시</a:t>
              </a:r>
              <a:r>
                <a:rPr lang="en-US" altLang="ko-KR" sz="2100" b="1" spc="-30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25A8B9"/>
                  </a:solidFill>
                </a:rPr>
                <a:t>)</a:t>
              </a:r>
              <a:endParaRPr lang="ko-KR" altLang="en-US" sz="2100" b="1" spc="-300" dirty="0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srgbClr val="25A8B9"/>
                </a:solidFill>
              </a:endParaRPr>
            </a:p>
          </p:txBody>
        </p:sp>
        <p:cxnSp>
          <p:nvCxnSpPr>
            <p:cNvPr id="99" name="직선 연결선 98">
              <a:extLst>
                <a:ext uri="{FF2B5EF4-FFF2-40B4-BE49-F238E27FC236}">
                  <a16:creationId xmlns:a16="http://schemas.microsoft.com/office/drawing/2014/main" id="{D1098ED8-C2E5-46E2-9DB6-33E8E65BAD62}"/>
                </a:ext>
              </a:extLst>
            </p:cNvPr>
            <p:cNvCxnSpPr>
              <a:cxnSpLocks/>
            </p:cNvCxnSpPr>
            <p:nvPr/>
          </p:nvCxnSpPr>
          <p:spPr>
            <a:xfrm>
              <a:off x="8928329" y="5438628"/>
              <a:ext cx="2133278" cy="0"/>
            </a:xfrm>
            <a:prstGeom prst="line">
              <a:avLst/>
            </a:prstGeom>
            <a:ln>
              <a:solidFill>
                <a:srgbClr val="25A8B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942C8125-5E2C-41C0-906F-1EE65EB1840E}"/>
              </a:ext>
            </a:extLst>
          </p:cNvPr>
          <p:cNvGrpSpPr/>
          <p:nvPr/>
        </p:nvGrpSpPr>
        <p:grpSpPr>
          <a:xfrm>
            <a:off x="23148" y="1458451"/>
            <a:ext cx="12189771" cy="3076688"/>
            <a:chOff x="1114" y="1569291"/>
            <a:chExt cx="12189771" cy="307668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1EFA3707-D656-4632-972C-F5E5D08E7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93" b="29944"/>
            <a:stretch/>
          </p:blipFill>
          <p:spPr>
            <a:xfrm>
              <a:off x="1114" y="1569291"/>
              <a:ext cx="12189771" cy="3076688"/>
            </a:xfrm>
            <a:prstGeom prst="rect">
              <a:avLst/>
            </a:prstGeom>
          </p:spPr>
        </p:pic>
        <p:pic>
          <p:nvPicPr>
            <p:cNvPr id="63" name="그래픽 62">
              <a:extLst>
                <a:ext uri="{FF2B5EF4-FFF2-40B4-BE49-F238E27FC236}">
                  <a16:creationId xmlns:a16="http://schemas.microsoft.com/office/drawing/2014/main" id="{F4CA1438-6798-4420-A966-E17B69A88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30522" y="2493480"/>
              <a:ext cx="513714" cy="572988"/>
            </a:xfrm>
            <a:prstGeom prst="rect">
              <a:avLst/>
            </a:prstGeom>
          </p:spPr>
        </p:pic>
        <p:pic>
          <p:nvPicPr>
            <p:cNvPr id="65" name="그래픽 64">
              <a:extLst>
                <a:ext uri="{FF2B5EF4-FFF2-40B4-BE49-F238E27FC236}">
                  <a16:creationId xmlns:a16="http://schemas.microsoft.com/office/drawing/2014/main" id="{27C96B54-A455-44AD-9724-E331D1373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24824" y="2493480"/>
              <a:ext cx="513714" cy="572988"/>
            </a:xfrm>
            <a:prstGeom prst="rect">
              <a:avLst/>
            </a:prstGeom>
          </p:spPr>
        </p:pic>
        <p:pic>
          <p:nvPicPr>
            <p:cNvPr id="66" name="그래픽 65">
              <a:extLst>
                <a:ext uri="{FF2B5EF4-FFF2-40B4-BE49-F238E27FC236}">
                  <a16:creationId xmlns:a16="http://schemas.microsoft.com/office/drawing/2014/main" id="{9920812C-63EE-4C30-9AEE-B592D9347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68575" y="2563495"/>
              <a:ext cx="553230" cy="493954"/>
            </a:xfrm>
            <a:prstGeom prst="rect">
              <a:avLst/>
            </a:prstGeom>
          </p:spPr>
        </p:pic>
        <p:pic>
          <p:nvPicPr>
            <p:cNvPr id="11" name="그래픽 10">
              <a:extLst>
                <a:ext uri="{FF2B5EF4-FFF2-40B4-BE49-F238E27FC236}">
                  <a16:creationId xmlns:a16="http://schemas.microsoft.com/office/drawing/2014/main" id="{10E04153-8E90-4B12-9CA4-FCEA291E3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843144" y="2620693"/>
              <a:ext cx="523538" cy="433272"/>
            </a:xfrm>
            <a:prstGeom prst="rect">
              <a:avLst/>
            </a:prstGeom>
          </p:spPr>
        </p:pic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id="{F249C04B-FBBC-41BE-B87B-EBE19198CD03}"/>
                </a:ext>
              </a:extLst>
            </p:cNvPr>
            <p:cNvSpPr/>
            <p:nvPr/>
          </p:nvSpPr>
          <p:spPr>
            <a:xfrm>
              <a:off x="1628652" y="3077668"/>
              <a:ext cx="98545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200" b="1" spc="-15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003964"/>
                  </a:solidFill>
                </a:rPr>
                <a:t>교육부</a:t>
              </a:r>
              <a:endParaRPr lang="en-US" altLang="ko-KR" sz="2200" b="1" spc="-150" dirty="0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srgbClr val="003964"/>
                </a:solidFill>
              </a:endParaRPr>
            </a:p>
          </p:txBody>
        </p:sp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86823E0F-99D4-4695-AACC-BF5B18CCB618}"/>
                </a:ext>
              </a:extLst>
            </p:cNvPr>
            <p:cNvSpPr/>
            <p:nvPr/>
          </p:nvSpPr>
          <p:spPr>
            <a:xfrm>
              <a:off x="4253518" y="3077668"/>
              <a:ext cx="98545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200" b="1" spc="-15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2456A0"/>
                  </a:solidFill>
                </a:rPr>
                <a:t>대교협</a:t>
              </a:r>
              <a:endParaRPr lang="en-US" altLang="ko-KR" sz="2200" b="1" spc="-150" dirty="0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srgbClr val="2456A0"/>
                </a:solidFill>
              </a:endParaRPr>
            </a:p>
          </p:txBody>
        </p:sp>
        <p:sp>
          <p:nvSpPr>
            <p:cNvPr id="70" name="직사각형 69">
              <a:extLst>
                <a:ext uri="{FF2B5EF4-FFF2-40B4-BE49-F238E27FC236}">
                  <a16:creationId xmlns:a16="http://schemas.microsoft.com/office/drawing/2014/main" id="{85500C83-FFEE-48C3-A5CF-2EF4937A93DC}"/>
                </a:ext>
              </a:extLst>
            </p:cNvPr>
            <p:cNvSpPr/>
            <p:nvPr/>
          </p:nvSpPr>
          <p:spPr>
            <a:xfrm>
              <a:off x="6878384" y="3077668"/>
              <a:ext cx="98545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200" b="1" spc="-15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2783D7"/>
                  </a:solidFill>
                </a:rPr>
                <a:t>대학</a:t>
              </a:r>
              <a:endParaRPr lang="en-US" altLang="ko-KR" sz="2200" b="1" spc="-150" dirty="0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srgbClr val="2783D7"/>
                </a:solidFill>
              </a:endParaRPr>
            </a:p>
          </p:txBody>
        </p:sp>
        <p:sp>
          <p:nvSpPr>
            <p:cNvPr id="71" name="직사각형 70">
              <a:extLst>
                <a:ext uri="{FF2B5EF4-FFF2-40B4-BE49-F238E27FC236}">
                  <a16:creationId xmlns:a16="http://schemas.microsoft.com/office/drawing/2014/main" id="{F9A299A9-4E8C-4463-BE05-DD4295B85D55}"/>
                </a:ext>
              </a:extLst>
            </p:cNvPr>
            <p:cNvSpPr/>
            <p:nvPr/>
          </p:nvSpPr>
          <p:spPr>
            <a:xfrm>
              <a:off x="9503250" y="3077668"/>
              <a:ext cx="98545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200" b="1" spc="-150" dirty="0">
                  <a:ln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25A8B9"/>
                  </a:solidFill>
                </a:rPr>
                <a:t>대학</a:t>
              </a:r>
              <a:endParaRPr lang="en-US" altLang="ko-KR" sz="2200" b="1" spc="-150" dirty="0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srgbClr val="25A8B9"/>
                </a:solidFill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FC02305-0828-4557-8B8A-DCBD5A8557DE}"/>
              </a:ext>
            </a:extLst>
          </p:cNvPr>
          <p:cNvSpPr txBox="1"/>
          <p:nvPr/>
        </p:nvSpPr>
        <p:spPr>
          <a:xfrm>
            <a:off x="960572" y="224644"/>
            <a:ext cx="9305698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대학입학전형 </a:t>
            </a: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4</a:t>
            </a: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년 예고제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F7F07A8-AC83-4611-9FF9-9463CD3B3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9886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1DDDB39F-4B80-4B24-931D-82CDE77A2903}"/>
              </a:ext>
            </a:extLst>
          </p:cNvPr>
          <p:cNvSpPr/>
          <p:nvPr/>
        </p:nvSpPr>
        <p:spPr>
          <a:xfrm>
            <a:off x="0" y="0"/>
            <a:ext cx="1055440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B453871-2C0B-4A27-81B2-B2992BD075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34" t="26891" r="26101" b="47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A94FA038-DB21-4B4C-870D-05D7ADD844B0}"/>
              </a:ext>
            </a:extLst>
          </p:cNvPr>
          <p:cNvGrpSpPr/>
          <p:nvPr/>
        </p:nvGrpSpPr>
        <p:grpSpPr>
          <a:xfrm>
            <a:off x="8418945" y="474471"/>
            <a:ext cx="1673499" cy="307728"/>
            <a:chOff x="4299438" y="1354018"/>
            <a:chExt cx="1644883" cy="307728"/>
          </a:xfrm>
        </p:grpSpPr>
        <p:sp>
          <p:nvSpPr>
            <p:cNvPr id="9" name="모서리가 둥근 직사각형 34">
              <a:extLst>
                <a:ext uri="{FF2B5EF4-FFF2-40B4-BE49-F238E27FC236}">
                  <a16:creationId xmlns:a16="http://schemas.microsoft.com/office/drawing/2014/main" id="{C2B0B1E6-C56E-4BD6-B392-A16650771B91}"/>
                </a:ext>
              </a:extLst>
            </p:cNvPr>
            <p:cNvSpPr/>
            <p:nvPr/>
          </p:nvSpPr>
          <p:spPr>
            <a:xfrm>
              <a:off x="4299438" y="1354018"/>
              <a:ext cx="1644883" cy="30772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B3100B8-46A8-4C2C-9444-779DEAE02F92}"/>
                </a:ext>
              </a:extLst>
            </p:cNvPr>
            <p:cNvSpPr txBox="1"/>
            <p:nvPr/>
          </p:nvSpPr>
          <p:spPr>
            <a:xfrm>
              <a:off x="4526575" y="1378972"/>
              <a:ext cx="123110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0" i="0" u="none" strike="noStrike" kern="1200" cap="none" spc="0" normalizeH="0" baseline="0" noProof="0" dirty="0">
                  <a:ln>
                    <a:solidFill>
                      <a:prstClr val="white">
                        <a:lumMod val="65000"/>
                        <a:alpha val="0"/>
                      </a:prst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itchFamily="34" charset="0"/>
                  <a:ea typeface="맑은 고딕" panose="020B0503020000020004" pitchFamily="50" charset="-127"/>
                  <a:cs typeface="Calibri" pitchFamily="34" charset="0"/>
                </a:rPr>
                <a:t>송원고등학교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65E66493-B6BE-466D-80EA-D6BC2BD74FA0}"/>
              </a:ext>
            </a:extLst>
          </p:cNvPr>
          <p:cNvGrpSpPr/>
          <p:nvPr/>
        </p:nvGrpSpPr>
        <p:grpSpPr>
          <a:xfrm>
            <a:off x="0" y="2395084"/>
            <a:ext cx="12192000" cy="738664"/>
            <a:chOff x="0" y="2280784"/>
            <a:chExt cx="12192000" cy="738664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EA164B39-A2EC-429F-BE55-1ECD49A6BE4D}"/>
                </a:ext>
              </a:extLst>
            </p:cNvPr>
            <p:cNvSpPr/>
            <p:nvPr/>
          </p:nvSpPr>
          <p:spPr>
            <a:xfrm>
              <a:off x="3020407" y="2280784"/>
              <a:ext cx="5727547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800" b="1" i="0" u="none" strike="noStrike" kern="1200" cap="none" spc="-200" normalizeH="0" baseline="0" noProof="0" dirty="0">
                  <a:ln>
                    <a:solidFill>
                      <a:srgbClr val="4F81BD">
                        <a:alpha val="2000"/>
                      </a:srgbClr>
                    </a:solidFill>
                  </a:ln>
                  <a:solidFill>
                    <a:srgbClr val="2783D7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  </a:t>
              </a:r>
              <a:r>
                <a:rPr kumimoji="0" lang="ko-KR" altLang="en-US" sz="4800" b="1" i="0" u="none" strike="noStrike" kern="1200" cap="none" spc="-200" normalizeH="0" baseline="0" noProof="0" dirty="0" err="1">
                  <a:ln>
                    <a:solidFill>
                      <a:srgbClr val="4F81BD">
                        <a:alpha val="2000"/>
                      </a:srgbClr>
                    </a:solidFill>
                  </a:ln>
                  <a:solidFill>
                    <a:srgbClr val="2783D7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대입전형</a:t>
              </a:r>
              <a:r>
                <a:rPr kumimoji="0" lang="ko-KR" altLang="en-US" sz="4800" b="1" i="0" u="none" strike="noStrike" kern="1200" cap="none" spc="-200" normalizeH="0" baseline="0" noProof="0" dirty="0">
                  <a:ln>
                    <a:solidFill>
                      <a:srgbClr val="4F81BD">
                        <a:alpha val="2000"/>
                      </a:srgbClr>
                    </a:solidFill>
                  </a:ln>
                  <a:solidFill>
                    <a:srgbClr val="2783D7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ko-KR" altLang="en-US" sz="4800" b="1" i="0" u="none" strike="noStrike" kern="1200" cap="none" spc="-200" normalizeH="0" baseline="0" noProof="0" dirty="0">
                  <a:ln>
                    <a:solidFill>
                      <a:srgbClr val="4F81BD">
                        <a:alpha val="2000"/>
                      </a:srgbClr>
                    </a:solidFill>
                  </a:ln>
                  <a:solidFill>
                    <a:srgbClr val="021F4A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주요 사항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43A1010D-5690-4B71-A9C8-623F3D64638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678140"/>
              <a:ext cx="3020407" cy="0"/>
            </a:xfrm>
            <a:prstGeom prst="line">
              <a:avLst/>
            </a:prstGeom>
            <a:ln>
              <a:solidFill>
                <a:srgbClr val="2783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65597526-CF3C-4B5C-B92A-D5BCDFF91608}"/>
                </a:ext>
              </a:extLst>
            </p:cNvPr>
            <p:cNvCxnSpPr>
              <a:cxnSpLocks/>
            </p:cNvCxnSpPr>
            <p:nvPr/>
          </p:nvCxnSpPr>
          <p:spPr>
            <a:xfrm>
              <a:off x="8904312" y="2678140"/>
              <a:ext cx="3287688" cy="0"/>
            </a:xfrm>
            <a:prstGeom prst="line">
              <a:avLst/>
            </a:prstGeom>
            <a:ln>
              <a:solidFill>
                <a:srgbClr val="2783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8BB637F4-C017-4EE5-B942-902558F348B5}"/>
              </a:ext>
            </a:extLst>
          </p:cNvPr>
          <p:cNvGrpSpPr/>
          <p:nvPr/>
        </p:nvGrpSpPr>
        <p:grpSpPr>
          <a:xfrm>
            <a:off x="1" y="4005064"/>
            <a:ext cx="4279404" cy="2852940"/>
            <a:chOff x="0" y="4262718"/>
            <a:chExt cx="3892923" cy="2595286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32EE9932-2251-462B-A70B-3AC29E865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62718"/>
              <a:ext cx="3892923" cy="2595282"/>
            </a:xfrm>
            <a:prstGeom prst="rect">
              <a:avLst/>
            </a:prstGeom>
          </p:spPr>
        </p:pic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CF6E3E7F-4EF8-4E80-8060-D29747006E45}"/>
                </a:ext>
              </a:extLst>
            </p:cNvPr>
            <p:cNvSpPr/>
            <p:nvPr/>
          </p:nvSpPr>
          <p:spPr>
            <a:xfrm rot="5400000">
              <a:off x="2343857" y="5308938"/>
              <a:ext cx="1952837" cy="1145295"/>
            </a:xfrm>
            <a:prstGeom prst="rect">
              <a:avLst/>
            </a:prstGeom>
            <a:gradFill>
              <a:gsLst>
                <a:gs pos="61500">
                  <a:srgbClr val="F4F5F9">
                    <a:alpha val="50000"/>
                  </a:srgbClr>
                </a:gs>
                <a:gs pos="100000">
                  <a:srgbClr val="F4F5F9">
                    <a:alpha val="0"/>
                  </a:srgbClr>
                </a:gs>
                <a:gs pos="23000">
                  <a:srgbClr val="F4F5F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32" name="그림 31">
            <a:extLst>
              <a:ext uri="{FF2B5EF4-FFF2-40B4-BE49-F238E27FC236}">
                <a16:creationId xmlns:a16="http://schemas.microsoft.com/office/drawing/2014/main" id="{9A792282-7924-41E0-8871-13CC10E1F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9" t="1315" r="7136"/>
          <a:stretch>
            <a:fillRect/>
          </a:stretch>
        </p:blipFill>
        <p:spPr>
          <a:xfrm rot="20564580" flipH="1">
            <a:off x="-542237" y="-497787"/>
            <a:ext cx="4812977" cy="3477893"/>
          </a:xfrm>
          <a:custGeom>
            <a:avLst/>
            <a:gdLst>
              <a:gd name="connsiteX0" fmla="*/ 3818427 w 4812977"/>
              <a:gd name="connsiteY0" fmla="*/ 0 h 3477893"/>
              <a:gd name="connsiteX1" fmla="*/ 0 w 4812977"/>
              <a:gd name="connsiteY1" fmla="*/ 1186164 h 3477893"/>
              <a:gd name="connsiteX2" fmla="*/ 711908 w 4812977"/>
              <a:gd name="connsiteY2" fmla="*/ 3477893 h 3477893"/>
              <a:gd name="connsiteX3" fmla="*/ 3923526 w 4812977"/>
              <a:gd name="connsiteY3" fmla="*/ 3477893 h 3477893"/>
              <a:gd name="connsiteX4" fmla="*/ 4812977 w 4812977"/>
              <a:gd name="connsiteY4" fmla="*/ 3201592 h 3477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2977" h="3477893">
                <a:moveTo>
                  <a:pt x="3818427" y="0"/>
                </a:moveTo>
                <a:lnTo>
                  <a:pt x="0" y="1186164"/>
                </a:lnTo>
                <a:lnTo>
                  <a:pt x="711908" y="3477893"/>
                </a:lnTo>
                <a:lnTo>
                  <a:pt x="3923526" y="3477893"/>
                </a:lnTo>
                <a:lnTo>
                  <a:pt x="4812977" y="3201592"/>
                </a:lnTo>
                <a:close/>
              </a:path>
            </a:pathLst>
          </a:custGeom>
          <a:effectLst>
            <a:outerShdw blurRad="76200" dist="635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BDA7EE87-4C5E-41D6-9F73-6A68C04322A8}"/>
              </a:ext>
            </a:extLst>
          </p:cNvPr>
          <p:cNvSpPr/>
          <p:nvPr/>
        </p:nvSpPr>
        <p:spPr>
          <a:xfrm>
            <a:off x="3215680" y="105431"/>
            <a:ext cx="1848017" cy="1764605"/>
          </a:xfrm>
          <a:prstGeom prst="rect">
            <a:avLst/>
          </a:prstGeom>
          <a:solidFill>
            <a:srgbClr val="003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KoPub돋움체 Medium" panose="02020603020101020101" pitchFamily="18" charset="-127"/>
              <a:cs typeface="+mn-cs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62E4A167-D523-41CF-B18C-9F9A1858A586}"/>
              </a:ext>
            </a:extLst>
          </p:cNvPr>
          <p:cNvSpPr/>
          <p:nvPr/>
        </p:nvSpPr>
        <p:spPr>
          <a:xfrm>
            <a:off x="3215679" y="-3856"/>
            <a:ext cx="1848017" cy="802105"/>
          </a:xfrm>
          <a:prstGeom prst="rect">
            <a:avLst/>
          </a:prstGeom>
          <a:solidFill>
            <a:srgbClr val="2783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KoPub돋움체 Medium" panose="02020603020101020101" pitchFamily="18" charset="-127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787C4B6-CFB5-41AF-A438-24A98BB0E494}"/>
              </a:ext>
            </a:extLst>
          </p:cNvPr>
          <p:cNvSpPr txBox="1"/>
          <p:nvPr/>
        </p:nvSpPr>
        <p:spPr>
          <a:xfrm>
            <a:off x="3563281" y="260648"/>
            <a:ext cx="115281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normalizeH="0" baseline="0" noProof="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Chapter</a:t>
            </a:r>
            <a:endParaRPr kumimoji="0" lang="ko-KR" altLang="en-US" sz="2400" b="1" i="0" u="none" strike="noStrike" kern="1200" cap="none" normalizeH="0" baseline="0" noProof="0" dirty="0">
              <a:ln>
                <a:solidFill>
                  <a:srgbClr val="4F81BD">
                    <a:alpha val="2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73908E-22B4-4E13-B111-1DB0E0F854C3}"/>
              </a:ext>
            </a:extLst>
          </p:cNvPr>
          <p:cNvSpPr txBox="1"/>
          <p:nvPr/>
        </p:nvSpPr>
        <p:spPr>
          <a:xfrm>
            <a:off x="3766389" y="984674"/>
            <a:ext cx="607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</a:rPr>
              <a:t>Ⅲ</a:t>
            </a:r>
            <a:endParaRPr lang="ko-KR" altLang="en-US" sz="3600" b="1" spc="-200" dirty="0">
              <a:ln>
                <a:solidFill>
                  <a:srgbClr val="4F81BD">
                    <a:alpha val="2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6980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그림 72">
            <a:extLst>
              <a:ext uri="{FF2B5EF4-FFF2-40B4-BE49-F238E27FC236}">
                <a16:creationId xmlns:a16="http://schemas.microsoft.com/office/drawing/2014/main" id="{E7F5FF3C-BD05-E536-B956-FE6522971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15317"/>
            <a:ext cx="12192000" cy="58293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6C04CF4-8245-519E-C4AE-D775E0C9A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60" y="345483"/>
            <a:ext cx="1476250" cy="325766"/>
          </a:xfrm>
          <a:prstGeom prst="rect">
            <a:avLst/>
          </a:prstGeom>
        </p:spPr>
      </p:pic>
      <p:sp>
        <p:nvSpPr>
          <p:cNvPr id="63" name="직사각형 62">
            <a:extLst>
              <a:ext uri="{FF2B5EF4-FFF2-40B4-BE49-F238E27FC236}">
                <a16:creationId xmlns:a16="http://schemas.microsoft.com/office/drawing/2014/main" id="{650A3739-1896-07F3-7E3C-E01A6C7AA160}"/>
              </a:ext>
            </a:extLst>
          </p:cNvPr>
          <p:cNvSpPr/>
          <p:nvPr/>
        </p:nvSpPr>
        <p:spPr>
          <a:xfrm>
            <a:off x="695399" y="1880828"/>
            <a:ext cx="6769081" cy="779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200" dirty="0">
                <a:solidFill>
                  <a:schemeClr val="bg1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</a:rPr>
              <a:t>✔ </a:t>
            </a:r>
            <a:r>
              <a:rPr lang="en-US" altLang="ko-KR" sz="2200" dirty="0">
                <a:solidFill>
                  <a:schemeClr val="bg1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</a:rPr>
              <a:t>2024</a:t>
            </a:r>
            <a:r>
              <a:rPr lang="ko-KR" altLang="en-US" sz="2200" dirty="0">
                <a:solidFill>
                  <a:schemeClr val="bg1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</a:rPr>
              <a:t>학년도 </a:t>
            </a:r>
            <a:r>
              <a:rPr lang="ko-KR" altLang="en-US" sz="2200" dirty="0" err="1">
                <a:solidFill>
                  <a:schemeClr val="bg1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</a:rPr>
              <a:t>대입전형과</a:t>
            </a:r>
            <a:r>
              <a:rPr lang="ko-KR" altLang="en-US" sz="2200" dirty="0">
                <a:solidFill>
                  <a:schemeClr val="bg1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</a:rPr>
              <a:t> 일관성 유지</a:t>
            </a:r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BA9268FE-58D3-0D84-A2A5-B921817CB23A}"/>
              </a:ext>
            </a:extLst>
          </p:cNvPr>
          <p:cNvSpPr/>
          <p:nvPr/>
        </p:nvSpPr>
        <p:spPr>
          <a:xfrm>
            <a:off x="695400" y="2926096"/>
            <a:ext cx="9433048" cy="779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200" dirty="0">
                <a:solidFill>
                  <a:schemeClr val="bg1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</a:rPr>
              <a:t>✔ 수능 응시과목 관계없이 문</a:t>
            </a:r>
            <a:r>
              <a:rPr lang="en-US" altLang="ko-KR" sz="2200" dirty="0">
                <a:solidFill>
                  <a:schemeClr val="bg1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</a:rPr>
              <a:t>,</a:t>
            </a:r>
            <a:r>
              <a:rPr lang="ko-KR" altLang="en-US" sz="2200" dirty="0">
                <a:solidFill>
                  <a:schemeClr val="bg1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</a:rPr>
              <a:t>이과 통합 선발하는 대학 증가</a:t>
            </a:r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9132771C-95A9-3366-5B3F-77CB78F280D3}"/>
              </a:ext>
            </a:extLst>
          </p:cNvPr>
          <p:cNvSpPr/>
          <p:nvPr/>
        </p:nvSpPr>
        <p:spPr>
          <a:xfrm>
            <a:off x="695399" y="3969060"/>
            <a:ext cx="6912769" cy="779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200" dirty="0">
                <a:solidFill>
                  <a:schemeClr val="bg1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</a:rPr>
              <a:t>✔ </a:t>
            </a:r>
            <a:r>
              <a:rPr lang="en-US" altLang="ko-KR" sz="2200" dirty="0">
                <a:solidFill>
                  <a:schemeClr val="bg1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</a:rPr>
              <a:t>2025</a:t>
            </a:r>
            <a:r>
              <a:rPr lang="ko-KR" altLang="en-US" sz="2200" dirty="0">
                <a:solidFill>
                  <a:schemeClr val="bg1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</a:rPr>
              <a:t>학년도 </a:t>
            </a:r>
            <a:r>
              <a:rPr lang="ko-KR" altLang="en-US" sz="2200" dirty="0" err="1">
                <a:solidFill>
                  <a:schemeClr val="bg1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</a:rPr>
              <a:t>대입전형</a:t>
            </a:r>
            <a:r>
              <a:rPr lang="ko-KR" altLang="en-US" sz="2200" dirty="0">
                <a:solidFill>
                  <a:schemeClr val="bg1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</a:rPr>
              <a:t> 학교폭력조치사항 자율 반영</a:t>
            </a: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7FF52BB2-2C6B-3590-D2A2-D850357F324B}"/>
              </a:ext>
            </a:extLst>
          </p:cNvPr>
          <p:cNvSpPr/>
          <p:nvPr/>
        </p:nvSpPr>
        <p:spPr>
          <a:xfrm>
            <a:off x="695400" y="5006649"/>
            <a:ext cx="9433048" cy="779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200" dirty="0">
                <a:solidFill>
                  <a:schemeClr val="bg1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</a:rPr>
              <a:t>✔ 대학별 전형 계획 변화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2A97A0C7-BD67-A3F7-679A-615F80147BAA}"/>
              </a:ext>
            </a:extLst>
          </p:cNvPr>
          <p:cNvCxnSpPr>
            <a:cxnSpLocks/>
          </p:cNvCxnSpPr>
          <p:nvPr/>
        </p:nvCxnSpPr>
        <p:spPr>
          <a:xfrm>
            <a:off x="695400" y="2744924"/>
            <a:ext cx="5904656" cy="0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A52A9A7F-B4C7-8F03-C84E-E8B81BDC5B7B}"/>
              </a:ext>
            </a:extLst>
          </p:cNvPr>
          <p:cNvCxnSpPr>
            <a:cxnSpLocks/>
          </p:cNvCxnSpPr>
          <p:nvPr/>
        </p:nvCxnSpPr>
        <p:spPr>
          <a:xfrm>
            <a:off x="695400" y="3825044"/>
            <a:ext cx="5904656" cy="0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C224061-0AD6-7C9E-99F6-AD745C1FE04F}"/>
              </a:ext>
            </a:extLst>
          </p:cNvPr>
          <p:cNvCxnSpPr>
            <a:cxnSpLocks/>
          </p:cNvCxnSpPr>
          <p:nvPr/>
        </p:nvCxnSpPr>
        <p:spPr>
          <a:xfrm>
            <a:off x="695400" y="4869160"/>
            <a:ext cx="5904656" cy="0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6AB8A56-BDB8-F3C0-4E82-FD0556F8CE46}"/>
              </a:ext>
            </a:extLst>
          </p:cNvPr>
          <p:cNvCxnSpPr>
            <a:cxnSpLocks/>
          </p:cNvCxnSpPr>
          <p:nvPr/>
        </p:nvCxnSpPr>
        <p:spPr>
          <a:xfrm>
            <a:off x="695400" y="5913276"/>
            <a:ext cx="5904656" cy="0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2">
            <a:extLst>
              <a:ext uri="{FF2B5EF4-FFF2-40B4-BE49-F238E27FC236}">
                <a16:creationId xmlns:a16="http://schemas.microsoft.com/office/drawing/2014/main" id="{BFF60356-C136-0A98-D37B-8B59BEDCF689}"/>
              </a:ext>
            </a:extLst>
          </p:cNvPr>
          <p:cNvSpPr/>
          <p:nvPr/>
        </p:nvSpPr>
        <p:spPr>
          <a:xfrm>
            <a:off x="0" y="0"/>
            <a:ext cx="1055440" cy="1016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30B64CB-F03C-400D-1500-B92FEFE7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0" y="328346"/>
            <a:ext cx="360040" cy="3600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0D5C62-92BF-AC2D-CFB3-01B6DE891299}"/>
              </a:ext>
            </a:extLst>
          </p:cNvPr>
          <p:cNvSpPr txBox="1"/>
          <p:nvPr/>
        </p:nvSpPr>
        <p:spPr>
          <a:xfrm>
            <a:off x="1343472" y="271109"/>
            <a:ext cx="8604956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2025 </a:t>
            </a: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대입의 주요 특징</a:t>
            </a:r>
          </a:p>
        </p:txBody>
      </p:sp>
    </p:spTree>
    <p:extLst>
      <p:ext uri="{BB962C8B-B14F-4D97-AF65-F5344CB8AC3E}">
        <p14:creationId xmlns:p14="http://schemas.microsoft.com/office/powerpoint/2010/main" val="2971737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20D5C62-92BF-AC2D-CFB3-01B6DE891299}"/>
              </a:ext>
            </a:extLst>
          </p:cNvPr>
          <p:cNvSpPr txBox="1"/>
          <p:nvPr/>
        </p:nvSpPr>
        <p:spPr>
          <a:xfrm>
            <a:off x="1343472" y="271109"/>
            <a:ext cx="8604956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2025 </a:t>
            </a: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전형유형별 모집인원 비교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6C04CF4-8245-519E-C4AE-D775E0C9A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60" y="345483"/>
            <a:ext cx="1476250" cy="325766"/>
          </a:xfrm>
          <a:prstGeom prst="rect">
            <a:avLst/>
          </a:prstGeom>
        </p:spPr>
      </p:pic>
      <p:graphicFrame>
        <p:nvGraphicFramePr>
          <p:cNvPr id="59" name="표 58">
            <a:extLst>
              <a:ext uri="{FF2B5EF4-FFF2-40B4-BE49-F238E27FC236}">
                <a16:creationId xmlns:a16="http://schemas.microsoft.com/office/drawing/2014/main" id="{6DCDF1BA-67E3-C09D-15E1-128E588DD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687289"/>
              </p:ext>
            </p:extLst>
          </p:nvPr>
        </p:nvGraphicFramePr>
        <p:xfrm>
          <a:off x="767365" y="1304764"/>
          <a:ext cx="10657270" cy="5092565"/>
        </p:xfrm>
        <a:graphic>
          <a:graphicData uri="http://schemas.openxmlformats.org/drawingml/2006/table">
            <a:tbl>
              <a:tblPr/>
              <a:tblGrid>
                <a:gridCol w="1506868">
                  <a:extLst>
                    <a:ext uri="{9D8B030D-6E8A-4147-A177-3AD203B41FA5}">
                      <a16:colId xmlns:a16="http://schemas.microsoft.com/office/drawing/2014/main" val="3007166368"/>
                    </a:ext>
                  </a:extLst>
                </a:gridCol>
                <a:gridCol w="1506868">
                  <a:extLst>
                    <a:ext uri="{9D8B030D-6E8A-4147-A177-3AD203B41FA5}">
                      <a16:colId xmlns:a16="http://schemas.microsoft.com/office/drawing/2014/main" val="103250943"/>
                    </a:ext>
                  </a:extLst>
                </a:gridCol>
                <a:gridCol w="1506868">
                  <a:extLst>
                    <a:ext uri="{9D8B030D-6E8A-4147-A177-3AD203B41FA5}">
                      <a16:colId xmlns:a16="http://schemas.microsoft.com/office/drawing/2014/main" val="1597333743"/>
                    </a:ext>
                  </a:extLst>
                </a:gridCol>
                <a:gridCol w="1506868">
                  <a:extLst>
                    <a:ext uri="{9D8B030D-6E8A-4147-A177-3AD203B41FA5}">
                      <a16:colId xmlns:a16="http://schemas.microsoft.com/office/drawing/2014/main" val="2361740157"/>
                    </a:ext>
                  </a:extLst>
                </a:gridCol>
                <a:gridCol w="1594223">
                  <a:extLst>
                    <a:ext uri="{9D8B030D-6E8A-4147-A177-3AD203B41FA5}">
                      <a16:colId xmlns:a16="http://schemas.microsoft.com/office/drawing/2014/main" val="2260304544"/>
                    </a:ext>
                  </a:extLst>
                </a:gridCol>
                <a:gridCol w="1594223">
                  <a:extLst>
                    <a:ext uri="{9D8B030D-6E8A-4147-A177-3AD203B41FA5}">
                      <a16:colId xmlns:a16="http://schemas.microsoft.com/office/drawing/2014/main" val="3096267211"/>
                    </a:ext>
                  </a:extLst>
                </a:gridCol>
                <a:gridCol w="1441352">
                  <a:extLst>
                    <a:ext uri="{9D8B030D-6E8A-4147-A177-3AD203B41FA5}">
                      <a16:colId xmlns:a16="http://schemas.microsoft.com/office/drawing/2014/main" val="1082408004"/>
                    </a:ext>
                  </a:extLst>
                </a:gridCol>
              </a:tblGrid>
              <a:tr h="432048"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구분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인원</a:t>
                      </a:r>
                      <a:r>
                        <a:rPr lang="en-US" altLang="ko-K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(</a:t>
                      </a:r>
                      <a:r>
                        <a:rPr lang="ko-KR" alt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명</a:t>
                      </a:r>
                      <a:r>
                        <a:rPr lang="en-US" altLang="ko-K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)</a:t>
                      </a:r>
                    </a:p>
                  </a:txBody>
                  <a:tcPr marL="9525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비율</a:t>
                      </a:r>
                      <a:r>
                        <a:rPr lang="en-US" altLang="ko-K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(%)</a:t>
                      </a:r>
                    </a:p>
                  </a:txBody>
                  <a:tcPr marL="9525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3AB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181779"/>
                  </a:ext>
                </a:extLst>
              </a:tr>
              <a:tr h="373807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2025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증감</a:t>
                      </a:r>
                      <a:endParaRPr lang="en-US" altLang="ko-KR" sz="1800" b="1" i="0" u="none" strike="noStrike" dirty="0">
                        <a:solidFill>
                          <a:schemeClr val="bg1"/>
                        </a:solidFill>
                        <a:effectLst/>
                        <a:latin typeface="Pretendard SemiBold" panose="02000703000000020004" pitchFamily="2" charset="-127"/>
                        <a:ea typeface="Pretendard SemiBold" panose="02000703000000020004" pitchFamily="2" charset="-127"/>
                      </a:endParaRP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(2025-2024)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2025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3A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A3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01016"/>
                  </a:ext>
                </a:extLst>
              </a:tr>
              <a:tr h="373807">
                <a:tc rowSpan="6">
                  <a:txBody>
                    <a:bodyPr/>
                    <a:lstStyle/>
                    <a:p>
                      <a:pPr lvl="0" algn="ctr" rtl="0" fontAlgn="ctr"/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수시</a:t>
                      </a:r>
                    </a:p>
                  </a:txBody>
                  <a:tcPr marL="9525" marR="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학생부교과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154,475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154,121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45.3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44.8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96750"/>
                  </a:ext>
                </a:extLst>
              </a:tr>
              <a:tr h="37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학생부종합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78,924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79,358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-434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23.1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23.0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929365"/>
                  </a:ext>
                </a:extLst>
              </a:tr>
              <a:tr h="37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논술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11,266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11,214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201264"/>
                  </a:ext>
                </a:extLst>
              </a:tr>
              <a:tr h="37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ko-KR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실기</a:t>
                      </a:r>
                      <a:r>
                        <a:rPr lang="en-US" altLang="ko-KR" sz="1600" b="1" i="0" u="none" strike="noStrike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/</a:t>
                      </a:r>
                      <a:r>
                        <a:rPr lang="ko-KR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실적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22,531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22,539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6.6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6.5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84122"/>
                  </a:ext>
                </a:extLst>
              </a:tr>
              <a:tr h="37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기타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4,285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4,800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-515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293812"/>
                  </a:ext>
                </a:extLst>
              </a:tr>
              <a:tr h="37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소계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271,481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272,032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-551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79.6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79.0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85191"/>
                  </a:ext>
                </a:extLst>
              </a:tr>
              <a:tr h="373807">
                <a:tc rowSpan="4">
                  <a:txBody>
                    <a:bodyPr/>
                    <a:lstStyle/>
                    <a:p>
                      <a:pPr lvl="0" algn="ctr" rtl="0" fontAlgn="ctr"/>
                      <a:r>
                        <a:rPr lang="ko-KR" alt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정시</a:t>
                      </a:r>
                    </a:p>
                  </a:txBody>
                  <a:tcPr marL="9525" marR="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수능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63,827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66,300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-2,473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18.7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19.3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027150"/>
                  </a:ext>
                </a:extLst>
              </a:tr>
              <a:tr h="37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실기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/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실적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5,224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5,515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-291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727416"/>
                  </a:ext>
                </a:extLst>
              </a:tr>
              <a:tr h="37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기타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529158"/>
                  </a:ext>
                </a:extLst>
              </a:tr>
              <a:tr h="3738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소계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69,453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72,264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-2,811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20.4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749650"/>
                  </a:ext>
                </a:extLst>
              </a:tr>
              <a:tr h="373807">
                <a:tc gridSpan="2">
                  <a:txBody>
                    <a:bodyPr/>
                    <a:lstStyle/>
                    <a:p>
                      <a:pPr lvl="0" algn="ctr" rtl="0" fontAlgn="ctr"/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합계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344,296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349,124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-3,362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325316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F26C54E4-108E-C43A-3A02-308187E8E2F9}"/>
              </a:ext>
            </a:extLst>
          </p:cNvPr>
          <p:cNvSpPr/>
          <p:nvPr/>
        </p:nvSpPr>
        <p:spPr>
          <a:xfrm>
            <a:off x="0" y="0"/>
            <a:ext cx="1055440" cy="1016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517ABF5-2309-4393-32AD-4782B1C4F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0" y="328346"/>
            <a:ext cx="360040" cy="36004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8407119" y="4149080"/>
            <a:ext cx="1548172" cy="360040"/>
          </a:xfrm>
          <a:prstGeom prst="rect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8407119" y="5661248"/>
            <a:ext cx="1548172" cy="360040"/>
          </a:xfrm>
          <a:prstGeom prst="rect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7394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20D5C62-92BF-AC2D-CFB3-01B6DE891299}"/>
              </a:ext>
            </a:extLst>
          </p:cNvPr>
          <p:cNvSpPr txBox="1"/>
          <p:nvPr/>
        </p:nvSpPr>
        <p:spPr>
          <a:xfrm>
            <a:off x="1343472" y="271109"/>
            <a:ext cx="8604956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주요 </a:t>
            </a:r>
            <a:r>
              <a:rPr lang="ko-KR" altLang="en-US" sz="3200" b="1" spc="-200" dirty="0" err="1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전형별</a:t>
            </a: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 모집인원 비율 비교</a:t>
            </a: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(%)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6C04CF4-8245-519E-C4AE-D775E0C9A0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60" y="345483"/>
            <a:ext cx="1476250" cy="325766"/>
          </a:xfrm>
          <a:prstGeom prst="rect">
            <a:avLst/>
          </a:prstGeom>
        </p:spPr>
      </p:pic>
      <p:graphicFrame>
        <p:nvGraphicFramePr>
          <p:cNvPr id="55" name="차트 54">
            <a:extLst>
              <a:ext uri="{FF2B5EF4-FFF2-40B4-BE49-F238E27FC236}">
                <a16:creationId xmlns:a16="http://schemas.microsoft.com/office/drawing/2014/main" id="{6EA4E8E4-2D7C-7C9D-5487-F50E575803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9586868"/>
              </p:ext>
            </p:extLst>
          </p:nvPr>
        </p:nvGraphicFramePr>
        <p:xfrm>
          <a:off x="857461" y="1592796"/>
          <a:ext cx="10117124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B311296-76D0-CAEE-1502-ACCCDB7647F5}"/>
              </a:ext>
            </a:extLst>
          </p:cNvPr>
          <p:cNvSpPr txBox="1"/>
          <p:nvPr/>
        </p:nvSpPr>
        <p:spPr>
          <a:xfrm>
            <a:off x="9228348" y="5258773"/>
            <a:ext cx="1908212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ko-KR" altLang="en-US" sz="1400" b="1" dirty="0">
                <a:latin typeface="굴림" panose="020B0600000101010101" pitchFamily="50" charset="-127"/>
                <a:ea typeface="굴림" panose="020B0600000101010101" pitchFamily="50" charset="-127"/>
              </a:rPr>
              <a:t>일부 전형유형 제외함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A526C1EA-5391-B2D3-11F5-FB60ACBF4C56}"/>
              </a:ext>
            </a:extLst>
          </p:cNvPr>
          <p:cNvSpPr/>
          <p:nvPr/>
        </p:nvSpPr>
        <p:spPr>
          <a:xfrm>
            <a:off x="0" y="0"/>
            <a:ext cx="1055440" cy="1016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3B25092-C494-8D2B-B945-EA6E4FB46D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0" y="328346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62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20D5C62-92BF-AC2D-CFB3-01B6DE891299}"/>
              </a:ext>
            </a:extLst>
          </p:cNvPr>
          <p:cNvSpPr txBox="1"/>
          <p:nvPr/>
        </p:nvSpPr>
        <p:spPr>
          <a:xfrm>
            <a:off x="1343472" y="271109"/>
            <a:ext cx="8604956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2025 </a:t>
            </a: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모집인원의 변화</a:t>
            </a: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_</a:t>
            </a:r>
            <a:r>
              <a:rPr lang="ko-KR" altLang="en-US" sz="3200" b="1" spc="-200" dirty="0" err="1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권역별</a:t>
            </a:r>
            <a:endParaRPr lang="ko-KR" altLang="en-US" sz="3200" b="1" spc="-200" dirty="0">
              <a:ln>
                <a:solidFill>
                  <a:srgbClr val="4F81BD">
                    <a:alpha val="2000"/>
                  </a:srgbClr>
                </a:solidFill>
              </a:ln>
              <a:solidFill>
                <a:schemeClr val="accent1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6C04CF4-8245-519E-C4AE-D775E0C9A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60" y="345483"/>
            <a:ext cx="1476250" cy="325766"/>
          </a:xfrm>
          <a:prstGeom prst="rect">
            <a:avLst/>
          </a:prstGeom>
        </p:spPr>
      </p:pic>
      <p:graphicFrame>
        <p:nvGraphicFramePr>
          <p:cNvPr id="47" name="표 46">
            <a:extLst>
              <a:ext uri="{FF2B5EF4-FFF2-40B4-BE49-F238E27FC236}">
                <a16:creationId xmlns:a16="http://schemas.microsoft.com/office/drawing/2014/main" id="{89F92B73-103A-5B31-5692-35A6C61233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992208"/>
              </p:ext>
            </p:extLst>
          </p:nvPr>
        </p:nvGraphicFramePr>
        <p:xfrm>
          <a:off x="623366" y="1600724"/>
          <a:ext cx="10693214" cy="3268800"/>
        </p:xfrm>
        <a:graphic>
          <a:graphicData uri="http://schemas.openxmlformats.org/drawingml/2006/table">
            <a:tbl>
              <a:tblPr/>
              <a:tblGrid>
                <a:gridCol w="1978048">
                  <a:extLst>
                    <a:ext uri="{9D8B030D-6E8A-4147-A177-3AD203B41FA5}">
                      <a16:colId xmlns:a16="http://schemas.microsoft.com/office/drawing/2014/main" val="1710282540"/>
                    </a:ext>
                  </a:extLst>
                </a:gridCol>
                <a:gridCol w="1978048">
                  <a:extLst>
                    <a:ext uri="{9D8B030D-6E8A-4147-A177-3AD203B41FA5}">
                      <a16:colId xmlns:a16="http://schemas.microsoft.com/office/drawing/2014/main" val="30687603"/>
                    </a:ext>
                  </a:extLst>
                </a:gridCol>
                <a:gridCol w="1978048">
                  <a:extLst>
                    <a:ext uri="{9D8B030D-6E8A-4147-A177-3AD203B41FA5}">
                      <a16:colId xmlns:a16="http://schemas.microsoft.com/office/drawing/2014/main" val="3865302332"/>
                    </a:ext>
                  </a:extLst>
                </a:gridCol>
                <a:gridCol w="1978048">
                  <a:extLst>
                    <a:ext uri="{9D8B030D-6E8A-4147-A177-3AD203B41FA5}">
                      <a16:colId xmlns:a16="http://schemas.microsoft.com/office/drawing/2014/main" val="1268685777"/>
                    </a:ext>
                  </a:extLst>
                </a:gridCol>
                <a:gridCol w="1410101">
                  <a:extLst>
                    <a:ext uri="{9D8B030D-6E8A-4147-A177-3AD203B41FA5}">
                      <a16:colId xmlns:a16="http://schemas.microsoft.com/office/drawing/2014/main" val="2344250091"/>
                    </a:ext>
                  </a:extLst>
                </a:gridCol>
                <a:gridCol w="1370921">
                  <a:extLst>
                    <a:ext uri="{9D8B030D-6E8A-4147-A177-3AD203B41FA5}">
                      <a16:colId xmlns:a16="http://schemas.microsoft.com/office/drawing/2014/main" val="2127034945"/>
                    </a:ext>
                  </a:extLst>
                </a:gridCol>
              </a:tblGrid>
              <a:tr h="338400">
                <a:tc row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00" baseline="0" dirty="0">
                          <a:ln>
                            <a:solidFill>
                              <a:srgbClr val="1E73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권역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3838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00" baseline="0" dirty="0">
                          <a:ln>
                            <a:solidFill>
                              <a:srgbClr val="1E73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수시모집</a:t>
                      </a:r>
                      <a:r>
                        <a:rPr lang="en-US" altLang="ko-KR" sz="1800" b="1" kern="0" spc="-100" baseline="0" dirty="0">
                          <a:ln>
                            <a:solidFill>
                              <a:srgbClr val="1E73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(</a:t>
                      </a:r>
                      <a:r>
                        <a:rPr lang="ko-KR" altLang="en-US" sz="1800" b="1" kern="0" spc="-100" baseline="0" dirty="0">
                          <a:ln>
                            <a:solidFill>
                              <a:srgbClr val="1E73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명</a:t>
                      </a:r>
                      <a:r>
                        <a:rPr lang="en-US" altLang="ko-KR" sz="1800" b="1" kern="0" spc="-100" baseline="0" dirty="0">
                          <a:ln>
                            <a:solidFill>
                              <a:srgbClr val="1E73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)</a:t>
                      </a:r>
                      <a:endParaRPr lang="ko-KR" altLang="en-US" sz="1800" b="1" kern="0" spc="-100" baseline="0" dirty="0">
                        <a:ln>
                          <a:solidFill>
                            <a:srgbClr val="1E73BD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964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00" baseline="0" dirty="0">
                          <a:ln>
                            <a:solidFill>
                              <a:srgbClr val="1E73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정시모집</a:t>
                      </a:r>
                      <a:r>
                        <a:rPr lang="en-US" altLang="ko-KR" sz="1800" b="1" kern="0" spc="-100" baseline="0" dirty="0">
                          <a:ln>
                            <a:solidFill>
                              <a:srgbClr val="1E73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(</a:t>
                      </a:r>
                      <a:r>
                        <a:rPr lang="ko-KR" altLang="en-US" sz="1800" b="1" kern="0" spc="-100" baseline="0" dirty="0">
                          <a:ln>
                            <a:solidFill>
                              <a:srgbClr val="1E73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명</a:t>
                      </a:r>
                      <a:r>
                        <a:rPr lang="en-US" altLang="ko-KR" sz="1800" b="1" kern="0" spc="-100" baseline="0" dirty="0">
                          <a:ln>
                            <a:solidFill>
                              <a:srgbClr val="1E73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)</a:t>
                      </a:r>
                      <a:endParaRPr lang="ko-KR" altLang="en-US" sz="1800" b="1" kern="0" spc="-100" baseline="0" dirty="0">
                        <a:ln>
                          <a:solidFill>
                            <a:srgbClr val="1E73BD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56A0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00" baseline="0" dirty="0">
                          <a:ln>
                            <a:solidFill>
                              <a:srgbClr val="1E73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합계</a:t>
                      </a:r>
                      <a:r>
                        <a:rPr lang="en-US" altLang="ko-KR" sz="1800" b="1" kern="0" spc="-100" baseline="0" dirty="0">
                          <a:ln>
                            <a:solidFill>
                              <a:srgbClr val="1E73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(</a:t>
                      </a:r>
                      <a:r>
                        <a:rPr lang="ko-KR" altLang="en-US" sz="1800" b="1" kern="0" spc="-100" baseline="0" dirty="0">
                          <a:ln>
                            <a:solidFill>
                              <a:srgbClr val="1E73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명</a:t>
                      </a:r>
                      <a:r>
                        <a:rPr lang="en-US" altLang="ko-KR" sz="1800" b="1" kern="0" spc="-100" baseline="0" dirty="0">
                          <a:ln>
                            <a:solidFill>
                              <a:srgbClr val="1E73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)</a:t>
                      </a:r>
                      <a:endParaRPr lang="ko-KR" altLang="en-US" sz="1800" b="1" kern="0" spc="-100" baseline="0" dirty="0">
                        <a:ln>
                          <a:solidFill>
                            <a:srgbClr val="1E73BD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83D7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00" baseline="0" dirty="0">
                          <a:ln>
                            <a:solidFill>
                              <a:srgbClr val="1E73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전년대비 증감</a:t>
                      </a:r>
                      <a:r>
                        <a:rPr lang="en-US" altLang="ko-KR" sz="1800" b="1" kern="0" spc="-100" baseline="0" dirty="0">
                          <a:ln>
                            <a:solidFill>
                              <a:srgbClr val="1E73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(</a:t>
                      </a:r>
                      <a:r>
                        <a:rPr lang="ko-KR" altLang="en-US" sz="1800" b="1" kern="0" spc="-100" baseline="0" dirty="0">
                          <a:ln>
                            <a:solidFill>
                              <a:srgbClr val="1E73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명</a:t>
                      </a:r>
                      <a:r>
                        <a:rPr lang="en-US" altLang="ko-KR" sz="1800" b="1" kern="0" spc="-100" baseline="0" dirty="0">
                          <a:ln>
                            <a:solidFill>
                              <a:srgbClr val="1E73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)</a:t>
                      </a:r>
                      <a:endParaRPr lang="ko-KR" altLang="en-US" sz="1800" b="1" kern="0" spc="-100" baseline="0" dirty="0">
                        <a:ln>
                          <a:solidFill>
                            <a:srgbClr val="1E73BD"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A7C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739398"/>
                  </a:ext>
                </a:extLst>
              </a:tr>
              <a:tr h="3384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00" baseline="0" dirty="0">
                          <a:ln>
                            <a:solidFill>
                              <a:srgbClr val="1E73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수시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A7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100" baseline="0" dirty="0">
                          <a:ln>
                            <a:solidFill>
                              <a:srgbClr val="1E73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정시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A7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577390"/>
                  </a:ext>
                </a:extLst>
              </a:tr>
              <a:tr h="8640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수도권</a:t>
                      </a:r>
                    </a:p>
                  </a:txBody>
                  <a:tcPr marL="18034" marR="18034" marT="53975" marB="5397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85,846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(64.4%)</a:t>
                      </a:r>
                    </a:p>
                  </a:txBody>
                  <a:tcPr marL="18034" marR="18034" marT="53975" marB="53975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46,280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(35.6%)</a:t>
                      </a:r>
                    </a:p>
                  </a:txBody>
                  <a:tcPr marL="18034" marR="18034" marT="53975" marB="53975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132,126</a:t>
                      </a:r>
                    </a:p>
                  </a:txBody>
                  <a:tcPr marL="18034" marR="18034" marT="53975" marB="53975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590</a:t>
                      </a:r>
                    </a:p>
                  </a:txBody>
                  <a:tcPr marL="18034" marR="18034" marT="53975" marB="53975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-771</a:t>
                      </a:r>
                    </a:p>
                  </a:txBody>
                  <a:tcPr marL="18034" marR="18034" marT="53975" marB="53975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3874900"/>
                  </a:ext>
                </a:extLst>
              </a:tr>
              <a:tr h="8640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비수도권</a:t>
                      </a:r>
                    </a:p>
                  </a:txBody>
                  <a:tcPr marL="18034" marR="18034" marT="53975" marB="5397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185,635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(88.1%)</a:t>
                      </a:r>
                    </a:p>
                  </a:txBody>
                  <a:tcPr marL="18034" marR="18034" marT="53975" marB="53975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23,173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(11.9%)</a:t>
                      </a:r>
                    </a:p>
                  </a:txBody>
                  <a:tcPr marL="18034" marR="18034" marT="53975" marB="53975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208,808</a:t>
                      </a:r>
                    </a:p>
                  </a:txBody>
                  <a:tcPr marL="18034" marR="18034" marT="53975" marB="53975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-1,141</a:t>
                      </a:r>
                    </a:p>
                  </a:txBody>
                  <a:tcPr marL="18034" marR="18034" marT="53975" marB="53975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-2,040</a:t>
                      </a:r>
                    </a:p>
                  </a:txBody>
                  <a:tcPr marL="18034" marR="18034" marT="53975" marB="53975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5560940"/>
                  </a:ext>
                </a:extLst>
              </a:tr>
              <a:tr h="8640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합계</a:t>
                      </a:r>
                    </a:p>
                  </a:txBody>
                  <a:tcPr marL="18034" marR="18034" marT="53975" marB="5397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271,481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(79.6%)</a:t>
                      </a:r>
                    </a:p>
                  </a:txBody>
                  <a:tcPr marL="18034" marR="18034" marT="53975" marB="53975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69,453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(20.4%)</a:t>
                      </a:r>
                    </a:p>
                  </a:txBody>
                  <a:tcPr marL="18034" marR="18034" marT="53975" marB="53975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340,934</a:t>
                      </a:r>
                    </a:p>
                  </a:txBody>
                  <a:tcPr marL="18034" marR="18034" marT="53975" marB="53975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-551</a:t>
                      </a:r>
                    </a:p>
                  </a:txBody>
                  <a:tcPr marL="18034" marR="18034" marT="53975" marB="53975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-2,811</a:t>
                      </a:r>
                    </a:p>
                  </a:txBody>
                  <a:tcPr marL="18034" marR="18034" marT="53975" marB="53975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698236"/>
                  </a:ext>
                </a:extLst>
              </a:tr>
            </a:tbl>
          </a:graphicData>
        </a:graphic>
      </p:graphicFrame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1B1AD41B-5A54-0F8D-F178-3449927FAAB0}"/>
              </a:ext>
            </a:extLst>
          </p:cNvPr>
          <p:cNvSpPr/>
          <p:nvPr/>
        </p:nvSpPr>
        <p:spPr>
          <a:xfrm>
            <a:off x="636197" y="5126543"/>
            <a:ext cx="5279783" cy="88238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D37F8BC-4B1B-FE58-E300-DDC420DB24DF}"/>
              </a:ext>
            </a:extLst>
          </p:cNvPr>
          <p:cNvSpPr txBox="1"/>
          <p:nvPr/>
        </p:nvSpPr>
        <p:spPr>
          <a:xfrm>
            <a:off x="1746530" y="5349217"/>
            <a:ext cx="4252993" cy="371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/>
            </a:pPr>
            <a:r>
              <a:rPr kumimoji="0" lang="ko-KR" altLang="en-US" b="1" i="0" u="none" strike="noStrike" kern="0" cap="none" spc="-100" normalizeH="0" baseline="0" noProof="0" dirty="0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sym typeface="Wingdings"/>
              </a:rPr>
              <a:t>수도권 </a:t>
            </a:r>
            <a:r>
              <a:rPr lang="ko-KR" altLang="en-US" b="1" kern="0" spc="-100" dirty="0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prstClr val="whit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sym typeface="Wingdings"/>
              </a:rPr>
              <a:t>수시 </a:t>
            </a:r>
            <a:r>
              <a:rPr lang="en-US" altLang="ko-KR" b="1" kern="0" spc="-100" dirty="0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prstClr val="whit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sym typeface="Wingdings"/>
              </a:rPr>
              <a:t>: </a:t>
            </a:r>
            <a:r>
              <a:rPr lang="ko-KR" altLang="en-US" b="1" kern="0" spc="-100" dirty="0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prstClr val="whit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sym typeface="Wingdings"/>
              </a:rPr>
              <a:t>정시 </a:t>
            </a:r>
            <a:r>
              <a:rPr lang="en-US" altLang="ko-KR" b="1" kern="0" spc="-100" dirty="0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prstClr val="whit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sym typeface="Wingdings"/>
              </a:rPr>
              <a:t>= 6.5 : 3.5</a:t>
            </a:r>
            <a:endParaRPr kumimoji="0" lang="ko-KR" altLang="en-US" b="1" i="0" u="none" strike="noStrike" kern="0" cap="none" spc="-100" normalizeH="0" baseline="0" noProof="0" dirty="0">
              <a:ln>
                <a:solidFill>
                  <a:srgbClr val="1E73BD">
                    <a:alpha val="0"/>
                  </a:srgbClr>
                </a:solidFill>
              </a:ln>
              <a:solidFill>
                <a:schemeClr val="bg1"/>
              </a:solidFill>
              <a:effectLst/>
              <a:uLnTx/>
              <a:uFillTx/>
              <a:latin typeface="Pretendard SemiBold" panose="02000703000000020004" pitchFamily="2" charset="-127"/>
              <a:ea typeface="Pretendard SemiBold" panose="02000703000000020004" pitchFamily="2" charset="-127"/>
              <a:sym typeface="Wingdings"/>
            </a:endParaRPr>
          </a:p>
        </p:txBody>
      </p:sp>
      <p:sp>
        <p:nvSpPr>
          <p:cNvPr id="51" name="타원 50">
            <a:extLst>
              <a:ext uri="{FF2B5EF4-FFF2-40B4-BE49-F238E27FC236}">
                <a16:creationId xmlns:a16="http://schemas.microsoft.com/office/drawing/2014/main" id="{2AE54F78-81DF-6F60-548B-CD06AF678465}"/>
              </a:ext>
            </a:extLst>
          </p:cNvPr>
          <p:cNvSpPr/>
          <p:nvPr/>
        </p:nvSpPr>
        <p:spPr>
          <a:xfrm>
            <a:off x="875420" y="5279704"/>
            <a:ext cx="792088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01</a:t>
            </a:r>
            <a:endParaRPr lang="ko-KR" altLang="en-US" b="1" dirty="0">
              <a:solidFill>
                <a:schemeClr val="accent1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52" name="사각형: 둥근 모서리 51">
            <a:extLst>
              <a:ext uri="{FF2B5EF4-FFF2-40B4-BE49-F238E27FC236}">
                <a16:creationId xmlns:a16="http://schemas.microsoft.com/office/drawing/2014/main" id="{8D51B59B-3243-1DE3-87BE-2DE4493E1848}"/>
              </a:ext>
            </a:extLst>
          </p:cNvPr>
          <p:cNvSpPr/>
          <p:nvPr/>
        </p:nvSpPr>
        <p:spPr>
          <a:xfrm>
            <a:off x="6140281" y="5111862"/>
            <a:ext cx="5279783" cy="882386"/>
          </a:xfrm>
          <a:prstGeom prst="roundRect">
            <a:avLst/>
          </a:prstGeom>
          <a:solidFill>
            <a:srgbClr val="16A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37FA82E-627C-A83C-DDF2-7B965333C3E6}"/>
              </a:ext>
            </a:extLst>
          </p:cNvPr>
          <p:cNvSpPr txBox="1"/>
          <p:nvPr/>
        </p:nvSpPr>
        <p:spPr>
          <a:xfrm>
            <a:off x="7194063" y="5333709"/>
            <a:ext cx="4537774" cy="372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/>
            </a:pPr>
            <a:r>
              <a:rPr kumimoji="0" lang="ko-KR" altLang="en-US" b="1" i="0" u="none" strike="noStrike" kern="0" cap="none" spc="-100" normalizeH="0" baseline="0" noProof="0" dirty="0" err="1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sym typeface="Wingdings"/>
              </a:rPr>
              <a:t>비수도권</a:t>
            </a:r>
            <a:r>
              <a:rPr kumimoji="0" lang="ko-KR" altLang="en-US" b="1" i="0" u="none" strike="noStrike" kern="0" cap="none" spc="-100" normalizeH="0" baseline="0" noProof="0" dirty="0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sym typeface="Wingdings"/>
              </a:rPr>
              <a:t> 수시 </a:t>
            </a:r>
            <a:r>
              <a:rPr kumimoji="0" lang="en-US" altLang="ko-KR" b="1" i="0" u="none" strike="noStrike" kern="0" cap="none" spc="-100" normalizeH="0" baseline="0" noProof="0" dirty="0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sym typeface="Wingdings"/>
              </a:rPr>
              <a:t>: </a:t>
            </a:r>
            <a:r>
              <a:rPr kumimoji="0" lang="ko-KR" altLang="en-US" b="1" i="0" u="none" strike="noStrike" kern="0" cap="none" spc="-100" normalizeH="0" baseline="0" noProof="0" dirty="0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sym typeface="Wingdings"/>
              </a:rPr>
              <a:t>정시</a:t>
            </a:r>
            <a:r>
              <a:rPr lang="en-US" altLang="ko-KR" b="1" kern="0" spc="-100" dirty="0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prstClr val="whit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sym typeface="Wingdings"/>
              </a:rPr>
              <a:t> = 9 : 1</a:t>
            </a:r>
            <a:endParaRPr kumimoji="0" lang="en-US" altLang="ko-KR" b="1" i="0" u="none" strike="noStrike" kern="0" cap="none" spc="-100" normalizeH="0" baseline="0" noProof="0" dirty="0">
              <a:ln>
                <a:solidFill>
                  <a:srgbClr val="1E73BD">
                    <a:alpha val="0"/>
                  </a:srgbClr>
                </a:solidFill>
              </a:ln>
              <a:solidFill>
                <a:schemeClr val="bg1"/>
              </a:solidFill>
              <a:effectLst/>
              <a:uLnTx/>
              <a:uFillTx/>
              <a:latin typeface="Pretendard SemiBold" panose="02000703000000020004" pitchFamily="2" charset="-127"/>
              <a:ea typeface="Pretendard SemiBold" panose="02000703000000020004" pitchFamily="2" charset="-127"/>
              <a:sym typeface="Wingdings"/>
            </a:endParaRPr>
          </a:p>
        </p:txBody>
      </p:sp>
      <p:sp>
        <p:nvSpPr>
          <p:cNvPr id="54" name="타원 53">
            <a:extLst>
              <a:ext uri="{FF2B5EF4-FFF2-40B4-BE49-F238E27FC236}">
                <a16:creationId xmlns:a16="http://schemas.microsoft.com/office/drawing/2014/main" id="{69851ECC-43F6-BA49-17E6-BFDDD10A0ED5}"/>
              </a:ext>
            </a:extLst>
          </p:cNvPr>
          <p:cNvSpPr/>
          <p:nvPr/>
        </p:nvSpPr>
        <p:spPr>
          <a:xfrm>
            <a:off x="6378019" y="5261376"/>
            <a:ext cx="792088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16A7C4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02</a:t>
            </a:r>
            <a:endParaRPr lang="ko-KR" altLang="en-US" b="1" dirty="0">
              <a:solidFill>
                <a:srgbClr val="16A7C4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22DADA8-5C37-FA78-62D5-3B36E8D30D86}"/>
              </a:ext>
            </a:extLst>
          </p:cNvPr>
          <p:cNvSpPr/>
          <p:nvPr/>
        </p:nvSpPr>
        <p:spPr>
          <a:xfrm>
            <a:off x="0" y="0"/>
            <a:ext cx="1055440" cy="1016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844067C-C797-C06F-3763-3680F18A88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0" y="328346"/>
            <a:ext cx="360040" cy="36004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2891644" y="3537012"/>
            <a:ext cx="1548172" cy="360040"/>
          </a:xfrm>
          <a:prstGeom prst="rect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4829847" y="3537012"/>
            <a:ext cx="1548172" cy="360040"/>
          </a:xfrm>
          <a:prstGeom prst="rect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591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20D5C62-92BF-AC2D-CFB3-01B6DE891299}"/>
              </a:ext>
            </a:extLst>
          </p:cNvPr>
          <p:cNvSpPr txBox="1"/>
          <p:nvPr/>
        </p:nvSpPr>
        <p:spPr>
          <a:xfrm>
            <a:off x="1343472" y="271109"/>
            <a:ext cx="8604956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2025 </a:t>
            </a: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전형유형별 모집인원 비율 비교</a:t>
            </a: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_</a:t>
            </a:r>
            <a:r>
              <a:rPr lang="ko-KR" altLang="en-US" sz="3200" b="1" spc="-200" dirty="0" err="1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권역별</a:t>
            </a:r>
            <a:endParaRPr lang="ko-KR" altLang="en-US" sz="3200" b="1" spc="-200" dirty="0">
              <a:ln>
                <a:solidFill>
                  <a:srgbClr val="4F81BD">
                    <a:alpha val="2000"/>
                  </a:srgbClr>
                </a:solidFill>
              </a:ln>
              <a:solidFill>
                <a:schemeClr val="accent1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6C04CF4-8245-519E-C4AE-D775E0C9A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60" y="345483"/>
            <a:ext cx="1476250" cy="325766"/>
          </a:xfrm>
          <a:prstGeom prst="rect">
            <a:avLst/>
          </a:prstGeom>
        </p:spPr>
      </p:pic>
      <p:graphicFrame>
        <p:nvGraphicFramePr>
          <p:cNvPr id="4" name="차트 3">
            <a:extLst>
              <a:ext uri="{FF2B5EF4-FFF2-40B4-BE49-F238E27FC236}">
                <a16:creationId xmlns:a16="http://schemas.microsoft.com/office/drawing/2014/main" id="{4A170385-E985-4C83-BD9B-3CE7374A03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2643092"/>
              </p:ext>
            </p:extLst>
          </p:nvPr>
        </p:nvGraphicFramePr>
        <p:xfrm>
          <a:off x="707741" y="1844824"/>
          <a:ext cx="10530260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E79D06-7CE5-A781-EEF4-E1163B04ADCC}"/>
              </a:ext>
            </a:extLst>
          </p:cNvPr>
          <p:cNvSpPr txBox="1"/>
          <p:nvPr/>
        </p:nvSpPr>
        <p:spPr>
          <a:xfrm>
            <a:off x="9084332" y="5867399"/>
            <a:ext cx="2039888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ko-KR" altLang="en-US" sz="1400" b="1" dirty="0">
                <a:latin typeface="Pretendard Medium" panose="02000603000000020004" pitchFamily="2" charset="-127"/>
                <a:ea typeface="Pretendard Medium" panose="02000603000000020004" pitchFamily="2" charset="-127"/>
              </a:rPr>
              <a:t>일부 전형유형 제외함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9694896-A5EE-64AA-EF02-8BFE179E6229}"/>
              </a:ext>
            </a:extLst>
          </p:cNvPr>
          <p:cNvSpPr/>
          <p:nvPr/>
        </p:nvSpPr>
        <p:spPr>
          <a:xfrm>
            <a:off x="0" y="0"/>
            <a:ext cx="1055440" cy="1016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AC92922-DF65-5ED5-D1AE-FE89809B7C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0" y="328346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05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20D5C62-92BF-AC2D-CFB3-01B6DE891299}"/>
              </a:ext>
            </a:extLst>
          </p:cNvPr>
          <p:cNvSpPr txBox="1"/>
          <p:nvPr/>
        </p:nvSpPr>
        <p:spPr>
          <a:xfrm>
            <a:off x="1343472" y="271109"/>
            <a:ext cx="8604956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2025 </a:t>
            </a: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전형유형별 모집인원 비율 비교</a:t>
            </a: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_</a:t>
            </a:r>
            <a:r>
              <a:rPr lang="ko-KR" altLang="en-US" sz="3200" b="1" spc="-200" dirty="0" err="1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권역별</a:t>
            </a:r>
            <a:endParaRPr lang="ko-KR" altLang="en-US" sz="3200" b="1" spc="-200" dirty="0">
              <a:ln>
                <a:solidFill>
                  <a:srgbClr val="4F81BD">
                    <a:alpha val="2000"/>
                  </a:srgbClr>
                </a:solidFill>
              </a:ln>
              <a:solidFill>
                <a:schemeClr val="accent1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6C04CF4-8245-519E-C4AE-D775E0C9A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60" y="345483"/>
            <a:ext cx="1476250" cy="325766"/>
          </a:xfrm>
          <a:prstGeom prst="rect">
            <a:avLst/>
          </a:prstGeom>
        </p:spPr>
      </p:pic>
      <p:graphicFrame>
        <p:nvGraphicFramePr>
          <p:cNvPr id="4" name="차트 3">
            <a:extLst>
              <a:ext uri="{FF2B5EF4-FFF2-40B4-BE49-F238E27FC236}">
                <a16:creationId xmlns:a16="http://schemas.microsoft.com/office/drawing/2014/main" id="{90805A81-4165-62BC-74D6-C5D0101856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4168235"/>
              </p:ext>
            </p:extLst>
          </p:nvPr>
        </p:nvGraphicFramePr>
        <p:xfrm>
          <a:off x="527720" y="1269627"/>
          <a:ext cx="11197244" cy="4860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41CE092-2FAD-D5E8-9EDC-B0671D401D36}"/>
              </a:ext>
            </a:extLst>
          </p:cNvPr>
          <p:cNvSpPr txBox="1"/>
          <p:nvPr/>
        </p:nvSpPr>
        <p:spPr>
          <a:xfrm>
            <a:off x="9408368" y="6073725"/>
            <a:ext cx="2052228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ko-KR" altLang="en-US" sz="1400" b="1" dirty="0">
                <a:latin typeface="Pretendard Medium" panose="02000603000000020004" pitchFamily="2" charset="-127"/>
                <a:ea typeface="Pretendard Medium" panose="02000603000000020004" pitchFamily="2" charset="-127"/>
              </a:rPr>
              <a:t>일부 전형유형 제외함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DAE26E1B-5005-29D7-8707-0727C3CD03B6}"/>
              </a:ext>
            </a:extLst>
          </p:cNvPr>
          <p:cNvSpPr/>
          <p:nvPr/>
        </p:nvSpPr>
        <p:spPr>
          <a:xfrm>
            <a:off x="0" y="0"/>
            <a:ext cx="1055440" cy="1016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3373115-2119-5F66-3FD4-9FD44991E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0" y="328346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8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20D5C62-92BF-AC2D-CFB3-01B6DE891299}"/>
              </a:ext>
            </a:extLst>
          </p:cNvPr>
          <p:cNvSpPr txBox="1"/>
          <p:nvPr/>
        </p:nvSpPr>
        <p:spPr>
          <a:xfrm>
            <a:off x="1343472" y="271109"/>
            <a:ext cx="8604956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학교생활기록부 일부 항목 대입 </a:t>
            </a:r>
            <a:r>
              <a:rPr lang="ko-KR" altLang="en-US" sz="3200" b="1" spc="-200" dirty="0" err="1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미반영</a:t>
            </a:r>
            <a:endParaRPr lang="en-US" altLang="ko-KR" sz="3200" b="1" spc="-200" dirty="0">
              <a:ln>
                <a:solidFill>
                  <a:srgbClr val="4F81BD">
                    <a:alpha val="2000"/>
                  </a:srgbClr>
                </a:solidFill>
              </a:ln>
              <a:solidFill>
                <a:schemeClr val="accent1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6C04CF4-8245-519E-C4AE-D775E0C9A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60" y="345483"/>
            <a:ext cx="1476250" cy="325766"/>
          </a:xfrm>
          <a:prstGeom prst="rect">
            <a:avLst/>
          </a:prstGeom>
        </p:spPr>
      </p:pic>
      <p:graphicFrame>
        <p:nvGraphicFramePr>
          <p:cNvPr id="40" name="표 39">
            <a:extLst>
              <a:ext uri="{FF2B5EF4-FFF2-40B4-BE49-F238E27FC236}">
                <a16:creationId xmlns:a16="http://schemas.microsoft.com/office/drawing/2014/main" id="{E7B47A92-340C-CD4E-1CFB-0442D2BE81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408378"/>
              </p:ext>
            </p:extLst>
          </p:nvPr>
        </p:nvGraphicFramePr>
        <p:xfrm>
          <a:off x="803474" y="1272385"/>
          <a:ext cx="10909236" cy="4708087"/>
        </p:xfrm>
        <a:graphic>
          <a:graphicData uri="http://schemas.openxmlformats.org/drawingml/2006/table">
            <a:tbl>
              <a:tblPr/>
              <a:tblGrid>
                <a:gridCol w="18677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2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692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1973">
                <a:tc grid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00" baseline="0" dirty="0">
                          <a:ln>
                            <a:solidFill>
                              <a:srgbClr val="1E73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구분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00" baseline="0" dirty="0">
                          <a:ln>
                            <a:solidFill>
                              <a:srgbClr val="1E73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항목별 기재 내역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9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398">
                <a:tc grid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수상경력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수상경력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72000" marR="0" indent="-7200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 대입 </a:t>
                      </a:r>
                      <a:r>
                        <a:rPr lang="ko-KR" altLang="en-US" sz="1800" b="1" kern="1200" spc="0" baseline="0" dirty="0" err="1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미반영</a:t>
                      </a:r>
                      <a:endParaRPr lang="ko-KR" altLang="en-US" sz="1800" b="1" kern="1200" spc="0" baseline="0" dirty="0">
                        <a:ln>
                          <a:solidFill>
                            <a:srgbClr val="4F81BD">
                              <a:alpha val="2000"/>
                            </a:srgbClr>
                          </a:solidFill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108000" marR="64770" marT="17907" marB="17907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642639"/>
                  </a:ext>
                </a:extLst>
              </a:tr>
              <a:tr h="360176">
                <a:tc rowSpan="4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창의적 체험활동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자율활동</a:t>
                      </a:r>
                    </a:p>
                  </a:txBody>
                  <a:tcPr marL="64770" marR="64770" marT="17907" marB="17907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indent="-7200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 연간 </a:t>
                      </a:r>
                      <a:r>
                        <a:rPr lang="en-US" altLang="ko-KR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500</a:t>
                      </a: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자</a:t>
                      </a:r>
                    </a:p>
                  </a:txBody>
                  <a:tcPr marL="108000" marR="64770" marT="17907" marB="17907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7024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64770" marR="64770" marT="17907" marB="17907" anchor="ctr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동아리활동</a:t>
                      </a:r>
                    </a:p>
                  </a:txBody>
                  <a:tcPr marL="64770" marR="64770" marT="17907" marB="17907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indent="-7200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 연간 </a:t>
                      </a:r>
                      <a:r>
                        <a:rPr lang="en-US" altLang="ko-KR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500</a:t>
                      </a: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자</a:t>
                      </a:r>
                    </a:p>
                    <a:p>
                      <a:pPr marL="72000" marR="0" indent="-7200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 </a:t>
                      </a: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자율동아리 대입 </a:t>
                      </a:r>
                      <a:r>
                        <a:rPr lang="ko-KR" altLang="en-US" sz="1800" b="1" kern="1200" spc="0" baseline="0" dirty="0" err="1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미반영</a:t>
                      </a:r>
                      <a:endParaRPr lang="ko-KR" altLang="en-US" sz="1800" b="1" kern="1200" spc="0" baseline="0" dirty="0">
                        <a:ln>
                          <a:solidFill>
                            <a:srgbClr val="4F81BD">
                              <a:alpha val="2000"/>
                            </a:srgbClr>
                          </a:solidFill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  <a:p>
                      <a:pPr marL="72000" marR="0" indent="-7200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 청소년단체 활동 </a:t>
                      </a:r>
                      <a:r>
                        <a:rPr lang="ko-KR" altLang="en-US" sz="1800" b="1" kern="1200" spc="0" baseline="0" dirty="0" err="1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미기재</a:t>
                      </a:r>
                      <a:endParaRPr lang="ko-KR" altLang="en-US" sz="1800" b="1" kern="1200" spc="0" baseline="0" dirty="0">
                        <a:ln>
                          <a:solidFill>
                            <a:srgbClr val="4F81BD">
                              <a:alpha val="2000"/>
                            </a:srgbClr>
                          </a:solidFill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  <a:p>
                      <a:pPr marL="72000" marR="0" indent="-7200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 </a:t>
                      </a:r>
                      <a:r>
                        <a:rPr lang="ko-KR" altLang="en-US" sz="1800" b="1" kern="1200" spc="0" baseline="0" dirty="0" err="1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소논문</a:t>
                      </a: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 기재 금지</a:t>
                      </a:r>
                    </a:p>
                  </a:txBody>
                  <a:tcPr marL="108000" marR="64770" marT="17907" marB="17907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5558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64770" marR="64770" marT="17907" marB="17907" anchor="ctr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봉사활동</a:t>
                      </a:r>
                    </a:p>
                  </a:txBody>
                  <a:tcPr marL="64770" marR="64770" marT="17907" marB="17907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indent="-7200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 특기사항 </a:t>
                      </a:r>
                      <a:r>
                        <a:rPr lang="ko-KR" altLang="en-US" sz="1800" b="1" kern="1200" spc="0" baseline="0" dirty="0" err="1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미기재</a:t>
                      </a:r>
                      <a:endParaRPr lang="ko-KR" altLang="en-US" sz="1800" b="1" kern="1200" spc="0" baseline="0" dirty="0">
                        <a:ln>
                          <a:solidFill>
                            <a:srgbClr val="4F81BD">
                              <a:alpha val="2000"/>
                            </a:srgbClr>
                          </a:solidFill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  <a:p>
                      <a:pPr marL="72000" marR="0" indent="-7200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 </a:t>
                      </a: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개인봉사활동실적 대입 </a:t>
                      </a:r>
                      <a:r>
                        <a:rPr lang="ko-KR" altLang="en-US" sz="1800" b="1" kern="1200" spc="0" baseline="0" dirty="0" err="1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미반영</a:t>
                      </a:r>
                      <a:r>
                        <a:rPr lang="en-US" altLang="ko-KR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 </a:t>
                      </a:r>
                    </a:p>
                    <a:p>
                      <a:pPr marL="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  </a:t>
                      </a:r>
                      <a:r>
                        <a:rPr lang="en-US" altLang="ko-KR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(</a:t>
                      </a: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단</a:t>
                      </a:r>
                      <a:r>
                        <a:rPr lang="en-US" altLang="ko-KR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,</a:t>
                      </a: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 학교교육계획에 따라 교사가 지도한 실적은 대입 반영</a:t>
                      </a:r>
                      <a:r>
                        <a:rPr lang="en-US" altLang="ko-KR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)</a:t>
                      </a:r>
                      <a:endParaRPr lang="ko-KR" altLang="en-US" sz="1800" b="1" kern="1200" spc="0" baseline="0" dirty="0">
                        <a:ln>
                          <a:solidFill>
                            <a:srgbClr val="4F81BD">
                              <a:alpha val="2000"/>
                            </a:srgbClr>
                          </a:solidFill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108000" marR="64770" marT="17907" marB="17907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573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64770" marR="64770" marT="17907" marB="17907" anchor="ctr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진로활동</a:t>
                      </a:r>
                    </a:p>
                  </a:txBody>
                  <a:tcPr marL="64770" marR="64770" marT="17907" marB="17907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indent="-7200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 연간 </a:t>
                      </a:r>
                      <a:r>
                        <a:rPr lang="en-US" altLang="ko-KR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700</a:t>
                      </a: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자</a:t>
                      </a:r>
                    </a:p>
                    <a:p>
                      <a:pPr marL="72000" marR="0" indent="-7200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 진로희망분야 대입 </a:t>
                      </a:r>
                      <a:r>
                        <a:rPr lang="ko-KR" altLang="en-US" sz="1800" b="1" kern="1200" spc="0" baseline="0" dirty="0" err="1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미반영</a:t>
                      </a:r>
                      <a:endParaRPr lang="ko-KR" altLang="en-US" sz="1800" b="1" kern="1200" spc="0" baseline="0" dirty="0">
                        <a:ln>
                          <a:solidFill>
                            <a:srgbClr val="4F81BD">
                              <a:alpha val="2000"/>
                            </a:srgbClr>
                          </a:solidFill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108000" marR="64770" marT="17907" marB="17907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114">
                <a:tc grid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독서활동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독서활동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72000" marR="0" indent="-7200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 대입 </a:t>
                      </a:r>
                      <a:r>
                        <a:rPr lang="ko-KR" altLang="en-US" sz="1800" b="1" kern="1200" spc="0" baseline="0" dirty="0" err="1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미반영</a:t>
                      </a:r>
                      <a:endParaRPr lang="ko-KR" altLang="en-US" sz="1800" b="1" kern="1200" spc="0" baseline="0" dirty="0">
                        <a:ln>
                          <a:solidFill>
                            <a:srgbClr val="4F81BD">
                              <a:alpha val="2000"/>
                            </a:srgbClr>
                          </a:solidFill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108000" marR="64770" marT="17907" marB="17907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647934"/>
                  </a:ext>
                </a:extLst>
              </a:tr>
              <a:tr h="352114">
                <a:tc grid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행동특성 및 종합의견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1200" spc="-10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독서활동</a:t>
                      </a: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indent="-7200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 연간 </a:t>
                      </a:r>
                      <a:r>
                        <a:rPr lang="en-US" altLang="ko-KR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500</a:t>
                      </a:r>
                      <a:r>
                        <a:rPr lang="ko-KR" altLang="en-US" sz="1800" b="1" kern="1200" spc="0" baseline="0" dirty="0">
                          <a:ln>
                            <a:solidFill>
                              <a:srgbClr val="4F81BD">
                                <a:alpha val="200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자</a:t>
                      </a:r>
                    </a:p>
                  </a:txBody>
                  <a:tcPr marL="108000" marR="64770" marT="17907" marB="17907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1" name="Rectangle 1">
            <a:extLst>
              <a:ext uri="{FF2B5EF4-FFF2-40B4-BE49-F238E27FC236}">
                <a16:creationId xmlns:a16="http://schemas.microsoft.com/office/drawing/2014/main" id="{AF582AFD-E69E-E522-A322-C0E3F4311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1904" y="6082236"/>
            <a:ext cx="689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ko-KR" sz="1400" b="1" i="0" u="none" strike="noStrike" kern="1200" cap="none" normalizeH="0" baseline="0" noProof="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</a:rPr>
              <a:t>※ </a:t>
            </a:r>
            <a:r>
              <a:rPr kumimoji="0" lang="en-US" altLang="ko-KR" sz="1400" b="1" i="0" u="none" strike="noStrike" kern="1200" cap="none" normalizeH="0" baseline="0" noProof="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</a:rPr>
              <a:t>(</a:t>
            </a:r>
            <a:r>
              <a:rPr kumimoji="0" lang="ko-KR" altLang="en-US" sz="1400" b="1" i="0" u="none" strike="noStrike" kern="1200" cap="none" normalizeH="0" baseline="0" noProof="0" dirty="0" err="1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미기재</a:t>
            </a:r>
            <a:r>
              <a:rPr kumimoji="0" lang="en-US" altLang="ko-KR" sz="1400" b="1" i="0" u="none" strike="noStrike" kern="1200" cap="none" normalizeH="0" baseline="0" noProof="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</a:rPr>
              <a:t>) </a:t>
            </a:r>
            <a:r>
              <a:rPr kumimoji="0" lang="ko-KR" altLang="en-US" sz="1400" b="1" i="0" u="none" strike="noStrike" kern="1200" cap="none" normalizeH="0" baseline="0" noProof="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학생부에서 삭제</a:t>
            </a:r>
            <a:r>
              <a:rPr kumimoji="0" lang="en-US" altLang="ko-KR" sz="1400" b="1" i="0" u="none" strike="noStrike" kern="1200" cap="none" normalizeH="0" baseline="0" noProof="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</a:rPr>
              <a:t>, (</a:t>
            </a:r>
            <a:r>
              <a:rPr kumimoji="0" lang="ko-KR" altLang="en-US" sz="1400" b="1" i="0" u="none" strike="noStrike" kern="1200" cap="none" normalizeH="0" baseline="0" noProof="0" dirty="0" err="1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미반영</a:t>
            </a:r>
            <a:r>
              <a:rPr kumimoji="0" lang="en-US" altLang="ko-KR" sz="1400" b="1" i="0" u="none" strike="noStrike" kern="1200" cap="none" normalizeH="0" baseline="0" noProof="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</a:rPr>
              <a:t>) </a:t>
            </a:r>
            <a:r>
              <a:rPr kumimoji="0" lang="ko-KR" altLang="en-US" sz="1400" b="1" i="0" u="none" strike="noStrike" kern="1200" cap="none" normalizeH="0" baseline="0" noProof="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학생부에는 기재하되</a:t>
            </a:r>
            <a:r>
              <a:rPr kumimoji="0" lang="en-US" altLang="ko-KR" sz="1400" b="1" i="0" u="none" strike="noStrike" kern="1200" cap="none" normalizeH="0" baseline="0" noProof="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</a:rPr>
              <a:t>, </a:t>
            </a:r>
            <a:r>
              <a:rPr kumimoji="0" lang="ko-KR" altLang="en-US" sz="1400" b="1" i="0" u="none" strike="noStrike" kern="1200" cap="none" normalizeH="0" baseline="0" noProof="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대입자료로 </a:t>
            </a:r>
            <a:r>
              <a:rPr kumimoji="0" lang="ko-KR" altLang="en-US" sz="1400" b="1" i="0" u="none" strike="noStrike" kern="1200" cap="none" normalizeH="0" baseline="0" noProof="0" dirty="0" err="1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미전송</a:t>
            </a:r>
            <a:endParaRPr kumimoji="0" lang="ko-KR" altLang="en-US" sz="1400" b="1" i="0" u="none" strike="noStrike" kern="1200" cap="none" normalizeH="0" baseline="0" noProof="0" dirty="0">
              <a:ln>
                <a:solidFill>
                  <a:srgbClr val="4F81BD">
                    <a:alpha val="2000"/>
                  </a:srgbClr>
                </a:solidFill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32748886-DD1A-5EC0-C852-24594E37BFC5}"/>
              </a:ext>
            </a:extLst>
          </p:cNvPr>
          <p:cNvSpPr/>
          <p:nvPr/>
        </p:nvSpPr>
        <p:spPr>
          <a:xfrm>
            <a:off x="0" y="0"/>
            <a:ext cx="1055440" cy="1016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9F669D1-C2E8-B34F-9DE4-FF7D7D8FA4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0" y="328346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19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51EB07FD-C813-44FA-AFE1-6B8A4B45CF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7309B871-9D47-476E-A202-2B784D804D5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A1871656-B453-4312-8DA8-4B1887C5EB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" r="53328"/>
            <a:stretch/>
          </p:blipFill>
          <p:spPr>
            <a:xfrm>
              <a:off x="0" y="152636"/>
              <a:ext cx="4185983" cy="5661248"/>
            </a:xfrm>
            <a:prstGeom prst="rect">
              <a:avLst/>
            </a:prstGeom>
          </p:spPr>
        </p:pic>
        <p:sp>
          <p:nvSpPr>
            <p:cNvPr id="58" name="사각형: 둥근 모서리 57">
              <a:extLst>
                <a:ext uri="{FF2B5EF4-FFF2-40B4-BE49-F238E27FC236}">
                  <a16:creationId xmlns:a16="http://schemas.microsoft.com/office/drawing/2014/main" id="{A6E98AB7-9ED4-4B47-9247-13B325A04871}"/>
                </a:ext>
              </a:extLst>
            </p:cNvPr>
            <p:cNvSpPr/>
            <p:nvPr/>
          </p:nvSpPr>
          <p:spPr>
            <a:xfrm>
              <a:off x="490609" y="1420122"/>
              <a:ext cx="3695374" cy="75459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US" altLang="zh-CN" sz="3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456A0"/>
                  </a:solidFill>
                  <a:ea typeface="思源黑体 CN Regular" panose="020B0500000000000000" pitchFamily="34" charset="-122"/>
                  <a:sym typeface="Arial" panose="020B0604020202020204" pitchFamily="34" charset="0"/>
                </a:rPr>
                <a:t>CONTENTS</a:t>
              </a: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E3A40346-0FDA-4D6B-A81E-CF3E6FE20B63}"/>
                </a:ext>
              </a:extLst>
            </p:cNvPr>
            <p:cNvGrpSpPr/>
            <p:nvPr/>
          </p:nvGrpSpPr>
          <p:grpSpPr>
            <a:xfrm>
              <a:off x="4475820" y="1268760"/>
              <a:ext cx="6345396" cy="4265818"/>
              <a:chOff x="4466531" y="1232756"/>
              <a:chExt cx="6345396" cy="3983201"/>
            </a:xfrm>
            <a:solidFill>
              <a:schemeClr val="bg1">
                <a:lumMod val="75000"/>
              </a:schemeClr>
            </a:solidFill>
          </p:grpSpPr>
          <p:grpSp>
            <p:nvGrpSpPr>
              <p:cNvPr id="2" name="그룹 1">
                <a:extLst>
                  <a:ext uri="{FF2B5EF4-FFF2-40B4-BE49-F238E27FC236}">
                    <a16:creationId xmlns:a16="http://schemas.microsoft.com/office/drawing/2014/main" id="{560DB253-35B1-415A-917E-49E71CAB295B}"/>
                  </a:ext>
                </a:extLst>
              </p:cNvPr>
              <p:cNvGrpSpPr/>
              <p:nvPr/>
            </p:nvGrpSpPr>
            <p:grpSpPr>
              <a:xfrm>
                <a:off x="4683647" y="1232756"/>
                <a:ext cx="6128280" cy="3983201"/>
                <a:chOff x="6051799" y="1616369"/>
                <a:chExt cx="6128280" cy="3983201"/>
              </a:xfrm>
              <a:grpFill/>
            </p:grpSpPr>
            <p:sp>
              <p:nvSpPr>
                <p:cNvPr id="16" name="文本框 20">
                  <a:extLst>
                    <a:ext uri="{FF2B5EF4-FFF2-40B4-BE49-F238E27FC236}">
                      <a16:creationId xmlns:a16="http://schemas.microsoft.com/office/drawing/2014/main" id="{52BE542E-A69A-4776-BA62-25F93B561908}"/>
                    </a:ext>
                  </a:extLst>
                </p:cNvPr>
                <p:cNvSpPr txBox="1"/>
                <p:nvPr/>
              </p:nvSpPr>
              <p:spPr>
                <a:xfrm>
                  <a:off x="6240016" y="1616369"/>
                  <a:ext cx="731609" cy="52322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r"/>
                  <a:endParaRPr lang="zh-CN" altLang="en-US" sz="28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2456A0"/>
                    </a:solidFill>
                    <a:effectLst>
                      <a:outerShdw blurRad="254000" dist="127000" algn="ctr" rotWithShape="0">
                        <a:srgbClr val="2456A0">
                          <a:alpha val="40000"/>
                        </a:srgbClr>
                      </a:outerShdw>
                    </a:effectLst>
                    <a:ea typeface="思源黑体 CN Regular" panose="020B0500000000000000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" name="文本框 20">
                  <a:extLst>
                    <a:ext uri="{FF2B5EF4-FFF2-40B4-BE49-F238E27FC236}">
                      <a16:creationId xmlns:a16="http://schemas.microsoft.com/office/drawing/2014/main" id="{2B5D3505-41B5-45B7-B1AB-668FEE092913}"/>
                    </a:ext>
                  </a:extLst>
                </p:cNvPr>
                <p:cNvSpPr txBox="1"/>
                <p:nvPr/>
              </p:nvSpPr>
              <p:spPr>
                <a:xfrm>
                  <a:off x="6051799" y="2110004"/>
                  <a:ext cx="6128280" cy="3489566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square" tIns="144000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endParaRPr lang="en-US" altLang="zh-CN" sz="2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2456A0"/>
                    </a:solidFill>
                    <a:effectLst>
                      <a:outerShdw blurRad="254000" dist="127000" algn="ctr" rotWithShape="0">
                        <a:srgbClr val="2456A0">
                          <a:alpha val="40000"/>
                        </a:srgbClr>
                      </a:outerShdw>
                    </a:effectLst>
                    <a:ea typeface="思源黑体 CN Regular" panose="020B0500000000000000" pitchFamily="34" charset="-122"/>
                    <a:sym typeface="Arial" panose="020B0604020202020204" pitchFamily="34" charset="0"/>
                  </a:endParaRPr>
                </a:p>
                <a:p>
                  <a:pPr marL="457200" indent="-457200">
                    <a:lnSpc>
                      <a:spcPct val="80000"/>
                    </a:lnSpc>
                    <a:buAutoNum type="arabicPeriod"/>
                  </a:pPr>
                  <a:r>
                    <a:rPr lang="en-US" altLang="zh-CN" sz="24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>
                        <a:outerShdw blurRad="254000" dist="127000" algn="ctr" rotWithShape="0">
                          <a:srgbClr val="2456A0">
                            <a:alpha val="40000"/>
                          </a:srgbClr>
                        </a:outerShdw>
                      </a:effectLst>
                      <a:ea typeface="思源黑体 CN Regular" panose="020B0500000000000000" pitchFamily="34" charset="-122"/>
                      <a:sym typeface="Arial" panose="020B0604020202020204" pitchFamily="34" charset="0"/>
                    </a:rPr>
                    <a:t>2024</a:t>
                  </a:r>
                  <a:r>
                    <a:rPr lang="ko-KR" altLang="en-US" sz="24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>
                        <a:outerShdw blurRad="254000" dist="127000" algn="ctr" rotWithShape="0">
                          <a:srgbClr val="2456A0">
                            <a:alpha val="40000"/>
                          </a:srgbClr>
                        </a:outerShdw>
                      </a:effectLst>
                      <a:ea typeface="思源黑体 CN Regular" panose="020B0500000000000000" pitchFamily="34" charset="-122"/>
                      <a:sym typeface="Arial" panose="020B0604020202020204" pitchFamily="34" charset="0"/>
                    </a:rPr>
                    <a:t>학년도 </a:t>
                  </a:r>
                  <a:r>
                    <a:rPr lang="en-US" altLang="ko-KR" sz="24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>
                        <a:outerShdw blurRad="254000" dist="127000" algn="ctr" rotWithShape="0">
                          <a:srgbClr val="2456A0">
                            <a:alpha val="40000"/>
                          </a:srgbClr>
                        </a:outerShdw>
                      </a:effectLst>
                      <a:ea typeface="思源黑体 CN Regular" panose="020B0500000000000000" pitchFamily="34" charset="-122"/>
                      <a:sym typeface="Arial" panose="020B0604020202020204" pitchFamily="34" charset="0"/>
                    </a:rPr>
                    <a:t>1</a:t>
                  </a:r>
                  <a:r>
                    <a:rPr lang="ko-KR" altLang="en-US" sz="24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>
                        <a:outerShdw blurRad="254000" dist="127000" algn="ctr" rotWithShape="0">
                          <a:srgbClr val="2456A0">
                            <a:alpha val="40000"/>
                          </a:srgbClr>
                        </a:outerShdw>
                      </a:effectLst>
                      <a:ea typeface="思源黑体 CN Regular" panose="020B0500000000000000" pitchFamily="34" charset="-122"/>
                      <a:sym typeface="Arial" panose="020B0604020202020204" pitchFamily="34" charset="0"/>
                    </a:rPr>
                    <a:t>학년 운영 기본 방침</a:t>
                  </a:r>
                  <a:endParaRPr lang="en-US" altLang="ko-KR" sz="2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254000" dist="127000" algn="ctr" rotWithShape="0">
                        <a:srgbClr val="2456A0">
                          <a:alpha val="40000"/>
                        </a:srgbClr>
                      </a:outerShdw>
                    </a:effectLst>
                    <a:ea typeface="思源黑体 CN Regular" panose="020B0500000000000000" pitchFamily="34" charset="-122"/>
                    <a:sym typeface="Arial" panose="020B0604020202020204" pitchFamily="34" charset="0"/>
                  </a:endParaRPr>
                </a:p>
                <a:p>
                  <a:pPr marL="457200" indent="-457200">
                    <a:lnSpc>
                      <a:spcPct val="80000"/>
                    </a:lnSpc>
                    <a:buAutoNum type="arabicPeriod"/>
                  </a:pPr>
                  <a:endParaRPr lang="en-US" altLang="ko-KR" sz="2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+mn-ea"/>
                  </a:endParaRPr>
                </a:p>
                <a:p>
                  <a:pPr marL="457200" indent="-457200">
                    <a:lnSpc>
                      <a:spcPct val="80000"/>
                    </a:lnSpc>
                    <a:buAutoNum type="arabicPeriod"/>
                  </a:pPr>
                  <a:r>
                    <a:rPr lang="ko-KR" altLang="en-US" sz="24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ea"/>
                    </a:rPr>
                    <a:t>대입 전형 기본 사항</a:t>
                  </a:r>
                  <a:endParaRPr lang="en-US" altLang="ko-KR" sz="2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  <a:p>
                  <a:pPr marL="457200" indent="-457200">
                    <a:lnSpc>
                      <a:spcPct val="80000"/>
                    </a:lnSpc>
                    <a:buAutoNum type="arabicPeriod"/>
                  </a:pPr>
                  <a:endParaRPr lang="en-US" altLang="ko-KR" sz="2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  <a:p>
                  <a:pPr marL="457200" indent="-457200">
                    <a:lnSpc>
                      <a:spcPct val="80000"/>
                    </a:lnSpc>
                    <a:buAutoNum type="arabicPeriod"/>
                  </a:pPr>
                  <a:r>
                    <a:rPr lang="ko-KR" altLang="en-US" sz="24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ea"/>
                    </a:rPr>
                    <a:t>대입 전형 주요 사항</a:t>
                  </a:r>
                  <a:endParaRPr lang="en-US" altLang="ko-KR" sz="2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  <a:p>
                  <a:pPr marL="457200" indent="-457200">
                    <a:lnSpc>
                      <a:spcPct val="80000"/>
                    </a:lnSpc>
                    <a:buAutoNum type="arabicPeriod"/>
                  </a:pPr>
                  <a:endParaRPr lang="en-US" altLang="ko-KR" sz="2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  <a:p>
                  <a:pPr marL="457200" indent="-457200">
                    <a:lnSpc>
                      <a:spcPct val="80000"/>
                    </a:lnSpc>
                    <a:buAutoNum type="arabicPeriod"/>
                  </a:pPr>
                  <a:r>
                    <a:rPr lang="ko-KR" altLang="en-US" sz="24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ea"/>
                    </a:rPr>
                    <a:t>대입 전형 유형별 특징</a:t>
                  </a:r>
                  <a:endParaRPr lang="en-US" altLang="ko-KR" sz="2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  <a:p>
                  <a:pPr marL="457200" indent="-457200">
                    <a:lnSpc>
                      <a:spcPct val="80000"/>
                    </a:lnSpc>
                    <a:buAutoNum type="arabicPeriod"/>
                  </a:pPr>
                  <a:endParaRPr lang="en-US" altLang="ko-KR" sz="2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  <a:p>
                  <a:pPr marL="457200" indent="-457200">
                    <a:lnSpc>
                      <a:spcPct val="80000"/>
                    </a:lnSpc>
                    <a:buAutoNum type="arabicPeriod"/>
                  </a:pPr>
                  <a:r>
                    <a:rPr lang="en-US" altLang="ko-KR" sz="24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ea"/>
                    </a:rPr>
                    <a:t>2024</a:t>
                  </a:r>
                  <a:r>
                    <a:rPr lang="ko-KR" altLang="en-US" sz="24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ea"/>
                    </a:rPr>
                    <a:t>학년도 </a:t>
                  </a:r>
                  <a:r>
                    <a:rPr lang="en-US" altLang="ko-KR" sz="24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ea"/>
                    </a:rPr>
                    <a:t>1</a:t>
                  </a:r>
                  <a:r>
                    <a:rPr lang="ko-KR" altLang="en-US" sz="24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ea"/>
                    </a:rPr>
                    <a:t>학년 운영 계획</a:t>
                  </a:r>
                  <a:endParaRPr lang="en-US" altLang="ko-KR" sz="2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  <a:p>
                  <a:pPr marL="457200" indent="-457200">
                    <a:lnSpc>
                      <a:spcPct val="80000"/>
                    </a:lnSpc>
                    <a:buAutoNum type="arabicPeriod"/>
                  </a:pPr>
                  <a:endParaRPr lang="en-US" altLang="ko-KR" sz="2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  <a:p>
                  <a:pPr marL="457200" indent="-457200">
                    <a:lnSpc>
                      <a:spcPct val="80000"/>
                    </a:lnSpc>
                    <a:buAutoNum type="arabicPeriod"/>
                  </a:pPr>
                  <a:r>
                    <a:rPr lang="ko-KR" altLang="en-US" sz="24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accent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ea"/>
                    </a:rPr>
                    <a:t>학급별 간담회</a:t>
                  </a:r>
                  <a:endParaRPr lang="en-US" altLang="ko-KR" sz="2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</p:txBody>
            </p:sp>
          </p:grpSp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CC93BEA7-7C97-47E2-B3A0-698BCD055B41}"/>
                  </a:ext>
                </a:extLst>
              </p:cNvPr>
              <p:cNvSpPr/>
              <p:nvPr/>
            </p:nvSpPr>
            <p:spPr>
              <a:xfrm rot="5400000">
                <a:off x="4137993" y="3204068"/>
                <a:ext cx="754595" cy="975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ea typeface="KoPub돋움체 Medium" panose="0202060302010102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5961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3320715" y="2604874"/>
            <a:ext cx="8158711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r"/>
            <a:r>
              <a:rPr lang="ko-KR" altLang="en-US" sz="4800" b="1" spc="-3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2783D7"/>
                </a:solidFill>
                <a:latin typeface="맑은 고딕" panose="020B0503020000020004" pitchFamily="50" charset="-127"/>
              </a:rPr>
              <a:t>대입전형의 유형별</a:t>
            </a:r>
            <a:endParaRPr lang="en-US" altLang="ko-KR" sz="4800" b="1" spc="-300" dirty="0">
              <a:ln>
                <a:solidFill>
                  <a:srgbClr val="4F81BD">
                    <a:alpha val="2000"/>
                  </a:srgbClr>
                </a:solidFill>
              </a:ln>
              <a:solidFill>
                <a:srgbClr val="2783D7"/>
              </a:solidFill>
              <a:latin typeface="맑은 고딕" panose="020B0503020000020004" pitchFamily="50" charset="-127"/>
            </a:endParaRPr>
          </a:p>
          <a:p>
            <a:pPr lvl="0" algn="r"/>
            <a:r>
              <a:rPr lang="ko-KR" altLang="en-US" sz="4800" b="1" spc="-3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특징 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C8156D-E0B8-462B-BCF9-EEA5D7AB08F0}"/>
              </a:ext>
            </a:extLst>
          </p:cNvPr>
          <p:cNvGrpSpPr/>
          <p:nvPr/>
        </p:nvGrpSpPr>
        <p:grpSpPr>
          <a:xfrm>
            <a:off x="3215680" y="0"/>
            <a:ext cx="8976320" cy="1844815"/>
            <a:chOff x="3215680" y="0"/>
            <a:chExt cx="8976320" cy="1844815"/>
          </a:xfrm>
        </p:grpSpPr>
        <p:cxnSp>
          <p:nvCxnSpPr>
            <p:cNvPr id="32" name="직선 연결선 31"/>
            <p:cNvCxnSpPr/>
            <p:nvPr/>
          </p:nvCxnSpPr>
          <p:spPr>
            <a:xfrm>
              <a:off x="3215680" y="802105"/>
              <a:ext cx="8976320" cy="0"/>
            </a:xfrm>
            <a:prstGeom prst="line">
              <a:avLst/>
            </a:prstGeom>
            <a:ln w="3175">
              <a:solidFill>
                <a:srgbClr val="2783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그룹 25"/>
            <p:cNvGrpSpPr/>
            <p:nvPr/>
          </p:nvGrpSpPr>
          <p:grpSpPr>
            <a:xfrm>
              <a:off x="9432757" y="0"/>
              <a:ext cx="1848017" cy="1844815"/>
              <a:chOff x="9432757" y="104274"/>
              <a:chExt cx="1848017" cy="1844815"/>
            </a:xfrm>
          </p:grpSpPr>
          <p:sp>
            <p:nvSpPr>
              <p:cNvPr id="16" name="직사각형 15"/>
              <p:cNvSpPr/>
              <p:nvPr/>
            </p:nvSpPr>
            <p:spPr>
              <a:xfrm>
                <a:off x="9432757" y="184484"/>
                <a:ext cx="1848017" cy="1764605"/>
              </a:xfrm>
              <a:prstGeom prst="rect">
                <a:avLst/>
              </a:prstGeom>
              <a:solidFill>
                <a:srgbClr val="0039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KoPub돋움체 Medium" panose="02020603020101020101" pitchFamily="18" charset="-127"/>
                  <a:cs typeface="+mn-cs"/>
                </a:endParaRPr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9432757" y="104274"/>
                <a:ext cx="1848017" cy="802105"/>
              </a:xfrm>
              <a:prstGeom prst="rect">
                <a:avLst/>
              </a:prstGeom>
              <a:solidFill>
                <a:srgbClr val="2783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KoPub돋움체 Medium" panose="02020603020101020101" pitchFamily="18" charset="-127"/>
                  <a:cs typeface="+mn-cs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9780358" y="476250"/>
                <a:ext cx="115281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normalizeH="0" baseline="0" noProof="0" dirty="0">
                    <a:ln>
                      <a:solidFill>
                        <a:srgbClr val="4F81BD">
                          <a:alpha val="200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rPr>
                  <a:t>Chapter</a:t>
                </a:r>
                <a:endParaRPr kumimoji="0" lang="ko-KR" altLang="en-US" sz="2400" b="1" i="0" u="none" strike="noStrike" kern="1200" cap="none" normalizeH="0" baseline="0" noProof="0" dirty="0">
                  <a:ln>
                    <a:solidFill>
                      <a:srgbClr val="4F81BD">
                        <a:alpha val="2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0087460" y="968698"/>
                <a:ext cx="65" cy="6771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endParaRPr lang="ko-KR" altLang="en-US" sz="4400" b="1" spc="-200" dirty="0">
                  <a:ln>
                    <a:solidFill>
                      <a:srgbClr val="4F81BD">
                        <a:alpha val="200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</a:endParaRPr>
              </a:p>
            </p:txBody>
          </p:sp>
        </p:grpSp>
        <p:grpSp>
          <p:nvGrpSpPr>
            <p:cNvPr id="17" name="그룹 16"/>
            <p:cNvGrpSpPr/>
            <p:nvPr/>
          </p:nvGrpSpPr>
          <p:grpSpPr>
            <a:xfrm>
              <a:off x="7490258" y="412750"/>
              <a:ext cx="1920963" cy="307728"/>
              <a:chOff x="7480733" y="403225"/>
              <a:chExt cx="1920963" cy="307728"/>
            </a:xfrm>
          </p:grpSpPr>
          <p:sp>
            <p:nvSpPr>
              <p:cNvPr id="25" name="모서리가 둥근 직사각형 24"/>
              <p:cNvSpPr/>
              <p:nvPr/>
            </p:nvSpPr>
            <p:spPr>
              <a:xfrm>
                <a:off x="7480733" y="403225"/>
                <a:ext cx="1920963" cy="307728"/>
              </a:xfrm>
              <a:prstGeom prst="roundRect">
                <a:avLst>
                  <a:gd name="adj" fmla="val 50000"/>
                </a:avLst>
              </a:prstGeom>
              <a:solidFill>
                <a:srgbClr val="C6C6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D0B5C08-2803-46D5-890F-8C38D76E4470}"/>
                  </a:ext>
                </a:extLst>
              </p:cNvPr>
              <p:cNvSpPr txBox="1"/>
              <p:nvPr/>
            </p:nvSpPr>
            <p:spPr>
              <a:xfrm>
                <a:off x="7671929" y="428179"/>
                <a:ext cx="164147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송원여자고등학교</a:t>
                </a:r>
                <a:endParaRPr lang="en-US" altLang="ko-KR" sz="16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8EDE791-D95E-41AE-809D-6C54C6B87A4C}"/>
              </a:ext>
            </a:extLst>
          </p:cNvPr>
          <p:cNvSpPr txBox="1"/>
          <p:nvPr/>
        </p:nvSpPr>
        <p:spPr>
          <a:xfrm>
            <a:off x="10028079" y="1040875"/>
            <a:ext cx="657371" cy="50691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ko-KR" sz="3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Condensed Light" panose="02000000000000000000" pitchFamily="50" charset="0"/>
              </a:rPr>
              <a:t>Ⅳ</a:t>
            </a:r>
            <a:endParaRPr lang="ko-KR" altLang="en-US" sz="3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Roboto Condensed Ligh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643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그룹 69">
            <a:extLst>
              <a:ext uri="{FF2B5EF4-FFF2-40B4-BE49-F238E27FC236}">
                <a16:creationId xmlns:a16="http://schemas.microsoft.com/office/drawing/2014/main" id="{753F99C0-93DB-4694-82A1-9870863252FB}"/>
              </a:ext>
            </a:extLst>
          </p:cNvPr>
          <p:cNvGrpSpPr/>
          <p:nvPr/>
        </p:nvGrpSpPr>
        <p:grpSpPr>
          <a:xfrm>
            <a:off x="-22945" y="1268760"/>
            <a:ext cx="12199231" cy="5984060"/>
            <a:chOff x="-7231" y="873940"/>
            <a:chExt cx="12199231" cy="5984060"/>
          </a:xfrm>
        </p:grpSpPr>
        <p:pic>
          <p:nvPicPr>
            <p:cNvPr id="69" name="그림 68">
              <a:extLst>
                <a:ext uri="{FF2B5EF4-FFF2-40B4-BE49-F238E27FC236}">
                  <a16:creationId xmlns:a16="http://schemas.microsoft.com/office/drawing/2014/main" id="{EB35AE2F-BE2E-4788-B53D-6FC4D5DA8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700" b="11961"/>
            <a:stretch/>
          </p:blipFill>
          <p:spPr>
            <a:xfrm>
              <a:off x="3108583" y="873940"/>
              <a:ext cx="9083417" cy="5984060"/>
            </a:xfrm>
            <a:prstGeom prst="rect">
              <a:avLst/>
            </a:prstGeom>
          </p:spPr>
        </p:pic>
        <p:pic>
          <p:nvPicPr>
            <p:cNvPr id="71" name="그림 70">
              <a:extLst>
                <a:ext uri="{FF2B5EF4-FFF2-40B4-BE49-F238E27FC236}">
                  <a16:creationId xmlns:a16="http://schemas.microsoft.com/office/drawing/2014/main" id="{117DFD2C-9E5F-441F-9FDC-DF8C85129C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835" b="11961"/>
            <a:stretch/>
          </p:blipFill>
          <p:spPr>
            <a:xfrm flipH="1">
              <a:off x="-7231" y="938630"/>
              <a:ext cx="4337538" cy="5913276"/>
            </a:xfrm>
            <a:prstGeom prst="rect">
              <a:avLst/>
            </a:prstGeom>
          </p:spPr>
        </p:pic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D73E46DA-D017-4FA2-A53D-2CFBD1CF79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4" t="28814" r="21173" b="26687"/>
          <a:stretch/>
        </p:blipFill>
        <p:spPr>
          <a:xfrm>
            <a:off x="1514305" y="3555995"/>
            <a:ext cx="7020780" cy="2727449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610C0AD6-AE60-4DC0-97B6-01A1610B7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94446" y="4367228"/>
            <a:ext cx="555607" cy="32243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866CDBD-3068-4B79-95FD-F86FCAA1FF88}"/>
              </a:ext>
            </a:extLst>
          </p:cNvPr>
          <p:cNvSpPr txBox="1"/>
          <p:nvPr/>
        </p:nvSpPr>
        <p:spPr>
          <a:xfrm>
            <a:off x="2226871" y="4676642"/>
            <a:ext cx="1321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0" prst="artDeco"/>
              <a:contourClr>
                <a:schemeClr val="bg1"/>
              </a:contourClr>
            </a:sp3d>
          </a:bodyPr>
          <a:lstStyle/>
          <a:p>
            <a:pPr marL="57150" indent="-342900" algn="ctr" eaLnBrk="0" hangingPunct="0">
              <a:buClr>
                <a:srgbClr val="000000"/>
              </a:buClr>
              <a:buSzPct val="120000"/>
              <a:tabLst>
                <a:tab pos="5648325" algn="l"/>
              </a:tabLst>
              <a:defRPr/>
            </a:pPr>
            <a:r>
              <a:rPr lang="ko-KR" altLang="en-US" sz="2400" b="1" kern="0" spc="-15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003964"/>
                </a:solidFill>
                <a:latin typeface="+mn-ea"/>
              </a:rPr>
              <a:t>수능 최저</a:t>
            </a:r>
          </a:p>
        </p:txBody>
      </p:sp>
      <p:pic>
        <p:nvPicPr>
          <p:cNvPr id="37" name="그래픽 36">
            <a:extLst>
              <a:ext uri="{FF2B5EF4-FFF2-40B4-BE49-F238E27FC236}">
                <a16:creationId xmlns:a16="http://schemas.microsoft.com/office/drawing/2014/main" id="{A3D3B08A-68F0-44EB-BBF0-11766B1464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08682" y="4378451"/>
            <a:ext cx="634682" cy="342093"/>
          </a:xfrm>
          <a:prstGeom prst="rect">
            <a:avLst/>
          </a:prstGeom>
        </p:spPr>
      </p:pic>
      <p:pic>
        <p:nvPicPr>
          <p:cNvPr id="41" name="그래픽 40">
            <a:extLst>
              <a:ext uri="{FF2B5EF4-FFF2-40B4-BE49-F238E27FC236}">
                <a16:creationId xmlns:a16="http://schemas.microsoft.com/office/drawing/2014/main" id="{4A933304-DBAD-495A-9C75-68A6EF527C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97284" y="4255704"/>
            <a:ext cx="354746" cy="43882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0DF6336-4782-4BE4-B641-9BB2EDD01E33}"/>
              </a:ext>
            </a:extLst>
          </p:cNvPr>
          <p:cNvSpPr txBox="1"/>
          <p:nvPr/>
        </p:nvSpPr>
        <p:spPr>
          <a:xfrm>
            <a:off x="4458050" y="4703833"/>
            <a:ext cx="11340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0" prst="artDeco"/>
              <a:contourClr>
                <a:schemeClr val="bg1"/>
              </a:contourClr>
            </a:sp3d>
          </a:bodyPr>
          <a:lstStyle/>
          <a:p>
            <a:pPr marL="57150" indent="-342900" algn="ctr" eaLnBrk="0" hangingPunct="0">
              <a:buClr>
                <a:srgbClr val="000000"/>
              </a:buClr>
              <a:buSzPct val="120000"/>
              <a:tabLst>
                <a:tab pos="5648325" algn="l"/>
              </a:tabLst>
              <a:defRPr/>
            </a:pPr>
            <a:r>
              <a:rPr lang="ko-KR" altLang="en-US" sz="2400" b="1" kern="0" spc="-15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1E73BD"/>
                </a:solidFill>
                <a:latin typeface="+mn-ea"/>
              </a:rPr>
              <a:t>서류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3499B95-789A-4F94-B8F0-42643BF8C67A}"/>
              </a:ext>
            </a:extLst>
          </p:cNvPr>
          <p:cNvSpPr txBox="1"/>
          <p:nvPr/>
        </p:nvSpPr>
        <p:spPr>
          <a:xfrm>
            <a:off x="6590363" y="4703833"/>
            <a:ext cx="11340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0" prst="artDeco"/>
              <a:contourClr>
                <a:schemeClr val="bg1"/>
              </a:contourClr>
            </a:sp3d>
          </a:bodyPr>
          <a:lstStyle/>
          <a:p>
            <a:pPr marL="57150" indent="-342900" algn="ctr" eaLnBrk="0" hangingPunct="0">
              <a:buClr>
                <a:srgbClr val="000000"/>
              </a:buClr>
              <a:buSzPct val="120000"/>
              <a:tabLst>
                <a:tab pos="5648325" algn="l"/>
              </a:tabLst>
              <a:defRPr/>
            </a:pPr>
            <a:r>
              <a:rPr lang="ko-KR" altLang="en-US" sz="2400" b="1" kern="0" spc="-15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25A8B9"/>
                </a:solidFill>
                <a:latin typeface="+mn-ea"/>
              </a:rPr>
              <a:t>면접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F966967-4DA9-4D88-8A77-07B5EF8C8EA7}"/>
              </a:ext>
            </a:extLst>
          </p:cNvPr>
          <p:cNvSpPr txBox="1"/>
          <p:nvPr/>
        </p:nvSpPr>
        <p:spPr>
          <a:xfrm>
            <a:off x="2325736" y="3320007"/>
            <a:ext cx="1134079" cy="29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0" prst="artDeco"/>
              <a:contourClr>
                <a:schemeClr val="bg1"/>
              </a:contourClr>
            </a:sp3d>
          </a:bodyPr>
          <a:lstStyle/>
          <a:p>
            <a:pPr marL="57150" indent="-342900" algn="ctr" eaLnBrk="0" hangingPunct="0">
              <a:buClr>
                <a:srgbClr val="000000"/>
              </a:buClr>
              <a:buSzPct val="120000"/>
              <a:tabLst>
                <a:tab pos="5648325" algn="l"/>
              </a:tabLst>
              <a:defRPr/>
            </a:pPr>
            <a:r>
              <a:rPr lang="ko-KR" altLang="en-US" sz="24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003964"/>
                </a:solidFill>
                <a:latin typeface="+mn-ea"/>
              </a:rPr>
              <a:t>변수 </a:t>
            </a:r>
            <a:r>
              <a:rPr lang="en-US" altLang="ko-KR" sz="24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003964"/>
                </a:solidFill>
                <a:latin typeface="+mn-ea"/>
              </a:rPr>
              <a:t>#1</a:t>
            </a:r>
            <a:endParaRPr lang="ko-KR" altLang="en-US" sz="2400" b="1" kern="0" dirty="0">
              <a:ln w="11430">
                <a:solidFill>
                  <a:srgbClr val="1E73BD">
                    <a:alpha val="0"/>
                  </a:srgbClr>
                </a:solidFill>
              </a:ln>
              <a:solidFill>
                <a:srgbClr val="003964"/>
              </a:solidFill>
              <a:latin typeface="+mn-ea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B6334BE-4FF4-42A5-84EA-C181406A5E08}"/>
              </a:ext>
            </a:extLst>
          </p:cNvPr>
          <p:cNvSpPr txBox="1"/>
          <p:nvPr/>
        </p:nvSpPr>
        <p:spPr>
          <a:xfrm>
            <a:off x="4458050" y="3320007"/>
            <a:ext cx="1134079" cy="29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0" prst="artDeco"/>
              <a:contourClr>
                <a:schemeClr val="bg1"/>
              </a:contourClr>
            </a:sp3d>
          </a:bodyPr>
          <a:lstStyle/>
          <a:p>
            <a:pPr marL="57150" indent="-342900" algn="ctr" eaLnBrk="0" hangingPunct="0">
              <a:buClr>
                <a:srgbClr val="000000"/>
              </a:buClr>
              <a:buSzPct val="120000"/>
              <a:tabLst>
                <a:tab pos="5648325" algn="l"/>
              </a:tabLst>
              <a:defRPr/>
            </a:pPr>
            <a:r>
              <a:rPr lang="ko-KR" altLang="en-US" sz="24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1E73BD"/>
                </a:solidFill>
                <a:latin typeface="+mn-ea"/>
              </a:rPr>
              <a:t>변수 </a:t>
            </a:r>
            <a:r>
              <a:rPr lang="en-US" altLang="ko-KR" sz="24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1E73BD"/>
                </a:solidFill>
                <a:latin typeface="+mn-ea"/>
              </a:rPr>
              <a:t>#2</a:t>
            </a:r>
            <a:endParaRPr lang="ko-KR" altLang="en-US" sz="2400" b="1" kern="0" dirty="0">
              <a:ln w="11430">
                <a:solidFill>
                  <a:srgbClr val="1E73BD">
                    <a:alpha val="0"/>
                  </a:srgbClr>
                </a:solidFill>
              </a:ln>
              <a:solidFill>
                <a:srgbClr val="1E73BD"/>
              </a:solidFill>
              <a:latin typeface="+mn-ea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65F022D-BB1A-4604-BD3F-2BC9F0D42864}"/>
              </a:ext>
            </a:extLst>
          </p:cNvPr>
          <p:cNvSpPr txBox="1"/>
          <p:nvPr/>
        </p:nvSpPr>
        <p:spPr>
          <a:xfrm>
            <a:off x="6590363" y="3320007"/>
            <a:ext cx="1134079" cy="29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0" prst="artDeco"/>
              <a:contourClr>
                <a:schemeClr val="bg1"/>
              </a:contourClr>
            </a:sp3d>
          </a:bodyPr>
          <a:lstStyle/>
          <a:p>
            <a:pPr marL="57150" indent="-342900" algn="ctr" eaLnBrk="0" hangingPunct="0">
              <a:buClr>
                <a:srgbClr val="000000"/>
              </a:buClr>
              <a:buSzPct val="120000"/>
              <a:tabLst>
                <a:tab pos="5648325" algn="l"/>
              </a:tabLst>
              <a:defRPr/>
            </a:pPr>
            <a:r>
              <a:rPr lang="ko-KR" altLang="en-US" sz="24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25A8B9"/>
                </a:solidFill>
                <a:latin typeface="+mn-ea"/>
              </a:rPr>
              <a:t>변수 </a:t>
            </a:r>
            <a:r>
              <a:rPr lang="en-US" altLang="ko-KR" sz="24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25A8B9"/>
                </a:solidFill>
                <a:latin typeface="+mn-ea"/>
              </a:rPr>
              <a:t>#3</a:t>
            </a:r>
            <a:endParaRPr lang="ko-KR" altLang="en-US" sz="2400" b="1" kern="0" dirty="0">
              <a:ln w="11430">
                <a:solidFill>
                  <a:srgbClr val="1E73BD">
                    <a:alpha val="0"/>
                  </a:srgbClr>
                </a:solidFill>
              </a:ln>
              <a:solidFill>
                <a:srgbClr val="25A8B9"/>
              </a:solidFill>
              <a:latin typeface="+mn-ea"/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7FB882FF-7A85-4600-A028-EC68796FC329}"/>
              </a:ext>
            </a:extLst>
          </p:cNvPr>
          <p:cNvSpPr/>
          <p:nvPr/>
        </p:nvSpPr>
        <p:spPr>
          <a:xfrm>
            <a:off x="2806552" y="6545555"/>
            <a:ext cx="114043" cy="1044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rgbClr val="1E73BD">
                    <a:alpha val="0"/>
                  </a:srgbClr>
                </a:solidFill>
              </a:ln>
            </a:endParaRPr>
          </a:p>
        </p:txBody>
      </p:sp>
      <p:sp>
        <p:nvSpPr>
          <p:cNvPr id="61" name="타원 60">
            <a:extLst>
              <a:ext uri="{FF2B5EF4-FFF2-40B4-BE49-F238E27FC236}">
                <a16:creationId xmlns:a16="http://schemas.microsoft.com/office/drawing/2014/main" id="{5B0A913F-016E-40D3-9068-08F63E813455}"/>
              </a:ext>
            </a:extLst>
          </p:cNvPr>
          <p:cNvSpPr/>
          <p:nvPr/>
        </p:nvSpPr>
        <p:spPr>
          <a:xfrm>
            <a:off x="4940857" y="6545555"/>
            <a:ext cx="114043" cy="1044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rgbClr val="1E73BD">
                    <a:alpha val="0"/>
                  </a:srgbClr>
                </a:solidFill>
              </a:ln>
            </a:endParaRPr>
          </a:p>
        </p:txBody>
      </p:sp>
      <p:sp>
        <p:nvSpPr>
          <p:cNvPr id="62" name="타원 61">
            <a:extLst>
              <a:ext uri="{FF2B5EF4-FFF2-40B4-BE49-F238E27FC236}">
                <a16:creationId xmlns:a16="http://schemas.microsoft.com/office/drawing/2014/main" id="{DE5C8B26-12BC-44E6-B1FB-71E0A9E66E09}"/>
              </a:ext>
            </a:extLst>
          </p:cNvPr>
          <p:cNvSpPr/>
          <p:nvPr/>
        </p:nvSpPr>
        <p:spPr>
          <a:xfrm>
            <a:off x="7075161" y="6545555"/>
            <a:ext cx="114043" cy="1044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rgbClr val="1E73BD">
                    <a:alpha val="0"/>
                  </a:srgbClr>
                </a:solidFill>
              </a:ln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602C0A-CBD6-48B6-B2DF-4DEF663ABA2D}"/>
              </a:ext>
            </a:extLst>
          </p:cNvPr>
          <p:cNvSpPr txBox="1"/>
          <p:nvPr/>
        </p:nvSpPr>
        <p:spPr>
          <a:xfrm>
            <a:off x="960572" y="224644"/>
            <a:ext cx="9305698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대입 전형 요소의 이해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A157826-8271-43BE-832D-2DDDEB3A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21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966967-4DA9-4D88-8A77-07B5EF8C8EA7}"/>
              </a:ext>
            </a:extLst>
          </p:cNvPr>
          <p:cNvSpPr txBox="1"/>
          <p:nvPr/>
        </p:nvSpPr>
        <p:spPr>
          <a:xfrm>
            <a:off x="3656532" y="1741172"/>
            <a:ext cx="268269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0" prst="artDeco"/>
              <a:contourClr>
                <a:schemeClr val="bg1"/>
              </a:contourClr>
            </a:sp3d>
          </a:bodyPr>
          <a:lstStyle/>
          <a:p>
            <a:pPr marL="57150" indent="-342900" algn="ctr" eaLnBrk="0" hangingPunct="0">
              <a:buClr>
                <a:srgbClr val="000000"/>
              </a:buClr>
              <a:buSzPct val="120000"/>
              <a:tabLst>
                <a:tab pos="5648325" algn="l"/>
              </a:tabLst>
              <a:defRPr/>
            </a:pPr>
            <a:r>
              <a:rPr lang="ko-KR" altLang="en-US" sz="40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0039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교과 성적</a:t>
            </a:r>
          </a:p>
        </p:txBody>
      </p:sp>
    </p:spTree>
    <p:extLst>
      <p:ext uri="{BB962C8B-B14F-4D97-AF65-F5344CB8AC3E}">
        <p14:creationId xmlns:p14="http://schemas.microsoft.com/office/powerpoint/2010/main" val="1794017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96C04CF4-8245-519E-C4AE-D775E0C9A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60" y="345483"/>
            <a:ext cx="1476250" cy="32576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06E9EF9-A84C-8B93-EE84-FF2878490014}"/>
              </a:ext>
            </a:extLst>
          </p:cNvPr>
          <p:cNvSpPr txBox="1"/>
          <p:nvPr/>
        </p:nvSpPr>
        <p:spPr>
          <a:xfrm>
            <a:off x="1343472" y="271109"/>
            <a:ext cx="8604956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대입 </a:t>
            </a:r>
            <a:r>
              <a:rPr lang="ko-KR" altLang="en-US" sz="3200" b="1" spc="-200" dirty="0" err="1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전형별</a:t>
            </a: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  주요 특징</a:t>
            </a:r>
          </a:p>
        </p:txBody>
      </p:sp>
      <p:pic>
        <p:nvPicPr>
          <p:cNvPr id="5" name="그림 4" descr="풀볼이(가) 표시된 사진&#10;&#10;자동 생성된 설명">
            <a:extLst>
              <a:ext uri="{FF2B5EF4-FFF2-40B4-BE49-F238E27FC236}">
                <a16:creationId xmlns:a16="http://schemas.microsoft.com/office/drawing/2014/main" id="{64ECF066-16FD-616F-A2CE-C1028D5BC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700808"/>
            <a:ext cx="11096250" cy="47945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9E5E40-1F25-BA29-F90E-A368B15CCEF6}"/>
              </a:ext>
            </a:extLst>
          </p:cNvPr>
          <p:cNvSpPr txBox="1"/>
          <p:nvPr/>
        </p:nvSpPr>
        <p:spPr>
          <a:xfrm>
            <a:off x="4259796" y="2354889"/>
            <a:ext cx="13273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24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학생부</a:t>
            </a:r>
            <a:endParaRPr lang="en-US" altLang="ko-KR" sz="2400" b="1" kern="0" dirty="0">
              <a:ln w="11430">
                <a:solidFill>
                  <a:srgbClr val="1E73BD">
                    <a:alpha val="0"/>
                  </a:srgbClr>
                </a:solidFill>
              </a:ln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  <a:p>
            <a:pPr marR="0" lvl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24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교과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0BA102-7271-4E64-B567-B60FA4FC028B}"/>
              </a:ext>
            </a:extLst>
          </p:cNvPr>
          <p:cNvSpPr txBox="1"/>
          <p:nvPr/>
        </p:nvSpPr>
        <p:spPr>
          <a:xfrm>
            <a:off x="4367808" y="4922004"/>
            <a:ext cx="11521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24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논술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D66E8E-6C0B-C4BF-FC2B-9C36C63F1FA7}"/>
              </a:ext>
            </a:extLst>
          </p:cNvPr>
          <p:cNvSpPr txBox="1"/>
          <p:nvPr/>
        </p:nvSpPr>
        <p:spPr>
          <a:xfrm>
            <a:off x="6708068" y="4758243"/>
            <a:ext cx="1152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24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정시</a:t>
            </a:r>
            <a:endParaRPr lang="en-US" altLang="ko-KR" sz="2400" b="1" kern="0" dirty="0">
              <a:ln w="11430">
                <a:solidFill>
                  <a:srgbClr val="1E73BD">
                    <a:alpha val="0"/>
                  </a:srgbClr>
                </a:solidFill>
              </a:ln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  <a:p>
            <a:pPr marR="0" lvl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24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수능</a:t>
            </a:r>
            <a:endParaRPr lang="en-US" altLang="ko-KR" sz="2400" b="1" kern="0" dirty="0">
              <a:ln w="11430">
                <a:solidFill>
                  <a:srgbClr val="1E73BD">
                    <a:alpha val="0"/>
                  </a:srgbClr>
                </a:solidFill>
              </a:ln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47CA1C-4EF8-EA6C-3824-8841BAC283EA}"/>
              </a:ext>
            </a:extLst>
          </p:cNvPr>
          <p:cNvSpPr txBox="1"/>
          <p:nvPr/>
        </p:nvSpPr>
        <p:spPr>
          <a:xfrm>
            <a:off x="1693022" y="1994849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교과 성적</a:t>
            </a: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956DFE95-8722-615F-CEF7-729554B70A19}"/>
              </a:ext>
            </a:extLst>
          </p:cNvPr>
          <p:cNvCxnSpPr>
            <a:cxnSpLocks/>
          </p:cNvCxnSpPr>
          <p:nvPr/>
        </p:nvCxnSpPr>
        <p:spPr>
          <a:xfrm>
            <a:off x="1127448" y="2442335"/>
            <a:ext cx="2412268" cy="0"/>
          </a:xfrm>
          <a:prstGeom prst="line">
            <a:avLst/>
          </a:prstGeom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B7FA7CB-80BF-E00E-00C8-D378FC113FC9}"/>
              </a:ext>
            </a:extLst>
          </p:cNvPr>
          <p:cNvSpPr txBox="1"/>
          <p:nvPr/>
        </p:nvSpPr>
        <p:spPr>
          <a:xfrm>
            <a:off x="6600056" y="2354889"/>
            <a:ext cx="13273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24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학생부</a:t>
            </a:r>
            <a:endParaRPr lang="en-US" altLang="ko-KR" sz="2400" b="1" kern="0" dirty="0">
              <a:ln w="11430">
                <a:solidFill>
                  <a:srgbClr val="1E73BD">
                    <a:alpha val="0"/>
                  </a:srgbClr>
                </a:solidFill>
              </a:ln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  <a:p>
            <a:pPr marR="0" lvl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24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종합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8C68B7-51D6-E1AA-FDB7-F134FCD230FE}"/>
              </a:ext>
            </a:extLst>
          </p:cNvPr>
          <p:cNvSpPr txBox="1"/>
          <p:nvPr/>
        </p:nvSpPr>
        <p:spPr>
          <a:xfrm>
            <a:off x="1316317" y="2498905"/>
            <a:ext cx="2034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서류 평가 </a:t>
            </a:r>
            <a:r>
              <a:rPr lang="en-US" altLang="ko-KR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(</a:t>
            </a:r>
            <a:r>
              <a:rPr lang="ko-KR" altLang="en-US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일부</a:t>
            </a:r>
            <a:r>
              <a:rPr lang="en-US" altLang="ko-KR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)</a:t>
            </a:r>
          </a:p>
        </p:txBody>
      </p: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809FDBA1-1D5C-D059-CF9D-652693A75910}"/>
              </a:ext>
            </a:extLst>
          </p:cNvPr>
          <p:cNvCxnSpPr>
            <a:cxnSpLocks/>
          </p:cNvCxnSpPr>
          <p:nvPr/>
        </p:nvCxnSpPr>
        <p:spPr>
          <a:xfrm>
            <a:off x="1127448" y="2946391"/>
            <a:ext cx="2412268" cy="0"/>
          </a:xfrm>
          <a:prstGeom prst="line">
            <a:avLst/>
          </a:prstGeom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F007A88-91C8-5B62-D991-9B67E148F193}"/>
              </a:ext>
            </a:extLst>
          </p:cNvPr>
          <p:cNvSpPr txBox="1"/>
          <p:nvPr/>
        </p:nvSpPr>
        <p:spPr>
          <a:xfrm>
            <a:off x="1316317" y="3002961"/>
            <a:ext cx="2034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수능 최저 </a:t>
            </a:r>
            <a:r>
              <a:rPr lang="en-US" altLang="ko-KR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(</a:t>
            </a:r>
            <a:r>
              <a:rPr lang="ko-KR" altLang="en-US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일부</a:t>
            </a:r>
            <a:r>
              <a:rPr lang="en-US" altLang="ko-KR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)</a:t>
            </a:r>
          </a:p>
        </p:txBody>
      </p: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C9E5956C-22A6-2662-7A0A-3222564F20AF}"/>
              </a:ext>
            </a:extLst>
          </p:cNvPr>
          <p:cNvCxnSpPr>
            <a:cxnSpLocks/>
          </p:cNvCxnSpPr>
          <p:nvPr/>
        </p:nvCxnSpPr>
        <p:spPr>
          <a:xfrm>
            <a:off x="1127448" y="3450447"/>
            <a:ext cx="2412268" cy="0"/>
          </a:xfrm>
          <a:prstGeom prst="line">
            <a:avLst/>
          </a:prstGeom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0798A4D-7DF4-20F7-2D65-0DE858363B3A}"/>
              </a:ext>
            </a:extLst>
          </p:cNvPr>
          <p:cNvSpPr txBox="1"/>
          <p:nvPr/>
        </p:nvSpPr>
        <p:spPr>
          <a:xfrm>
            <a:off x="1693023" y="4355675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논술 역량</a:t>
            </a:r>
          </a:p>
        </p:txBody>
      </p: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EE3125BD-B1B2-454A-9E90-DF99839CF8CB}"/>
              </a:ext>
            </a:extLst>
          </p:cNvPr>
          <p:cNvCxnSpPr>
            <a:cxnSpLocks/>
          </p:cNvCxnSpPr>
          <p:nvPr/>
        </p:nvCxnSpPr>
        <p:spPr>
          <a:xfrm>
            <a:off x="1127448" y="4803161"/>
            <a:ext cx="2412268" cy="0"/>
          </a:xfrm>
          <a:prstGeom prst="line">
            <a:avLst/>
          </a:prstGeom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D248559-1D88-A848-3477-617D7A525949}"/>
              </a:ext>
            </a:extLst>
          </p:cNvPr>
          <p:cNvSpPr txBox="1"/>
          <p:nvPr/>
        </p:nvSpPr>
        <p:spPr>
          <a:xfrm>
            <a:off x="1693023" y="4859731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교과 성적</a:t>
            </a:r>
            <a:endParaRPr lang="en-US" altLang="ko-KR" sz="2000" b="1" dirty="0">
              <a:solidFill>
                <a:schemeClr val="bg1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FCE446B4-AAD8-D31D-D053-E91E5A7948C4}"/>
              </a:ext>
            </a:extLst>
          </p:cNvPr>
          <p:cNvCxnSpPr>
            <a:cxnSpLocks/>
          </p:cNvCxnSpPr>
          <p:nvPr/>
        </p:nvCxnSpPr>
        <p:spPr>
          <a:xfrm>
            <a:off x="1127448" y="5307217"/>
            <a:ext cx="2412268" cy="0"/>
          </a:xfrm>
          <a:prstGeom prst="line">
            <a:avLst/>
          </a:prstGeom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FC6ED55-CC2C-BA6E-FF19-4775CACB2097}"/>
              </a:ext>
            </a:extLst>
          </p:cNvPr>
          <p:cNvSpPr txBox="1"/>
          <p:nvPr/>
        </p:nvSpPr>
        <p:spPr>
          <a:xfrm>
            <a:off x="1316317" y="5363787"/>
            <a:ext cx="2034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수능 최저 </a:t>
            </a:r>
            <a:r>
              <a:rPr lang="en-US" altLang="ko-KR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(</a:t>
            </a:r>
            <a:r>
              <a:rPr lang="ko-KR" altLang="en-US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일부</a:t>
            </a:r>
            <a:r>
              <a:rPr lang="en-US" altLang="ko-KR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)</a:t>
            </a:r>
          </a:p>
        </p:txBody>
      </p: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5E59B13B-A0C1-25DF-05FC-B31890F77DA9}"/>
              </a:ext>
            </a:extLst>
          </p:cNvPr>
          <p:cNvCxnSpPr>
            <a:cxnSpLocks/>
          </p:cNvCxnSpPr>
          <p:nvPr/>
        </p:nvCxnSpPr>
        <p:spPr>
          <a:xfrm>
            <a:off x="1127448" y="5811273"/>
            <a:ext cx="2412268" cy="0"/>
          </a:xfrm>
          <a:prstGeom prst="line">
            <a:avLst/>
          </a:prstGeom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7EA78BFB-1A53-2104-7608-49226B9A0E80}"/>
              </a:ext>
            </a:extLst>
          </p:cNvPr>
          <p:cNvSpPr txBox="1"/>
          <p:nvPr/>
        </p:nvSpPr>
        <p:spPr>
          <a:xfrm>
            <a:off x="9253863" y="4355675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수능 성적</a:t>
            </a:r>
          </a:p>
        </p:txBody>
      </p: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A5B1320D-B252-6CCD-FDCC-A37388A0E3AE}"/>
              </a:ext>
            </a:extLst>
          </p:cNvPr>
          <p:cNvCxnSpPr>
            <a:cxnSpLocks/>
          </p:cNvCxnSpPr>
          <p:nvPr/>
        </p:nvCxnSpPr>
        <p:spPr>
          <a:xfrm>
            <a:off x="8688288" y="4803161"/>
            <a:ext cx="2412268" cy="0"/>
          </a:xfrm>
          <a:prstGeom prst="line">
            <a:avLst/>
          </a:prstGeom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7D3AC31-69CB-FD7A-E9FC-FAE7BA3B7130}"/>
              </a:ext>
            </a:extLst>
          </p:cNvPr>
          <p:cNvSpPr txBox="1"/>
          <p:nvPr/>
        </p:nvSpPr>
        <p:spPr>
          <a:xfrm>
            <a:off x="9253863" y="4859731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교과 역량</a:t>
            </a:r>
            <a:endParaRPr lang="en-US" altLang="ko-KR" sz="2000" b="1" dirty="0">
              <a:solidFill>
                <a:schemeClr val="bg1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AB14F6C5-57AC-E18A-CF8D-EBAC9B1CC91D}"/>
              </a:ext>
            </a:extLst>
          </p:cNvPr>
          <p:cNvCxnSpPr>
            <a:cxnSpLocks/>
          </p:cNvCxnSpPr>
          <p:nvPr/>
        </p:nvCxnSpPr>
        <p:spPr>
          <a:xfrm>
            <a:off x="8688288" y="5307217"/>
            <a:ext cx="2412268" cy="0"/>
          </a:xfrm>
          <a:prstGeom prst="line">
            <a:avLst/>
          </a:prstGeom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BA6D658F-D457-4F0D-02DF-4168B48CEDC7}"/>
              </a:ext>
            </a:extLst>
          </p:cNvPr>
          <p:cNvSpPr txBox="1"/>
          <p:nvPr/>
        </p:nvSpPr>
        <p:spPr>
          <a:xfrm>
            <a:off x="9253862" y="1979411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교과 역량</a:t>
            </a:r>
          </a:p>
        </p:txBody>
      </p: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A6E586C2-3708-EC83-6452-5EA4774D19BA}"/>
              </a:ext>
            </a:extLst>
          </p:cNvPr>
          <p:cNvCxnSpPr>
            <a:cxnSpLocks/>
          </p:cNvCxnSpPr>
          <p:nvPr/>
        </p:nvCxnSpPr>
        <p:spPr>
          <a:xfrm>
            <a:off x="8688288" y="2426897"/>
            <a:ext cx="2412268" cy="0"/>
          </a:xfrm>
          <a:prstGeom prst="line">
            <a:avLst/>
          </a:prstGeom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31ABC8D8-B4F8-B848-5402-1A6014665C72}"/>
              </a:ext>
            </a:extLst>
          </p:cNvPr>
          <p:cNvSpPr txBox="1"/>
          <p:nvPr/>
        </p:nvSpPr>
        <p:spPr>
          <a:xfrm>
            <a:off x="8577396" y="2483467"/>
            <a:ext cx="2634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교과기반 </a:t>
            </a:r>
            <a:r>
              <a:rPr lang="ko-KR" altLang="en-US" sz="2000" b="1" dirty="0" err="1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교과외</a:t>
            </a:r>
            <a:r>
              <a:rPr lang="ko-KR" altLang="en-US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 활동</a:t>
            </a: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6CCAA23C-3CC0-05DA-E118-D9EF3565DF5A}"/>
              </a:ext>
            </a:extLst>
          </p:cNvPr>
          <p:cNvCxnSpPr>
            <a:cxnSpLocks/>
          </p:cNvCxnSpPr>
          <p:nvPr/>
        </p:nvCxnSpPr>
        <p:spPr>
          <a:xfrm>
            <a:off x="8688288" y="2930953"/>
            <a:ext cx="2412268" cy="0"/>
          </a:xfrm>
          <a:prstGeom prst="line">
            <a:avLst/>
          </a:prstGeom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04C1B0E-34A4-6952-BF64-A7AB26F5F96D}"/>
              </a:ext>
            </a:extLst>
          </p:cNvPr>
          <p:cNvSpPr txBox="1"/>
          <p:nvPr/>
        </p:nvSpPr>
        <p:spPr>
          <a:xfrm>
            <a:off x="8877157" y="2987523"/>
            <a:ext cx="2034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수능 최저 </a:t>
            </a:r>
            <a:r>
              <a:rPr lang="en-US" altLang="ko-KR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(</a:t>
            </a:r>
            <a:r>
              <a:rPr lang="ko-KR" altLang="en-US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일부</a:t>
            </a:r>
            <a:r>
              <a:rPr lang="en-US" altLang="ko-KR" sz="2000" b="1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)</a:t>
            </a:r>
          </a:p>
        </p:txBody>
      </p: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D5301FD8-4A49-003D-EDC0-ABDA217C6EA6}"/>
              </a:ext>
            </a:extLst>
          </p:cNvPr>
          <p:cNvCxnSpPr>
            <a:cxnSpLocks/>
          </p:cNvCxnSpPr>
          <p:nvPr/>
        </p:nvCxnSpPr>
        <p:spPr>
          <a:xfrm>
            <a:off x="8688288" y="3435009"/>
            <a:ext cx="2412268" cy="0"/>
          </a:xfrm>
          <a:prstGeom prst="line">
            <a:avLst/>
          </a:prstGeom>
          <a:ln w="952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2">
            <a:extLst>
              <a:ext uri="{FF2B5EF4-FFF2-40B4-BE49-F238E27FC236}">
                <a16:creationId xmlns:a16="http://schemas.microsoft.com/office/drawing/2014/main" id="{9D982CEE-1D8D-4D00-6E16-AB9F9CAAE92F}"/>
              </a:ext>
            </a:extLst>
          </p:cNvPr>
          <p:cNvSpPr/>
          <p:nvPr/>
        </p:nvSpPr>
        <p:spPr>
          <a:xfrm>
            <a:off x="0" y="0"/>
            <a:ext cx="1055440" cy="1016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A335D64-A66E-F397-6182-40EF12FC0B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0" y="328346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51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35">
            <a:extLst>
              <a:ext uri="{FF2B5EF4-FFF2-40B4-BE49-F238E27FC236}">
                <a16:creationId xmlns:a16="http://schemas.microsoft.com/office/drawing/2014/main" id="{AF3E18E1-DD4C-4C9C-88B8-5C1515C88F29}"/>
              </a:ext>
            </a:extLst>
          </p:cNvPr>
          <p:cNvGrpSpPr/>
          <p:nvPr/>
        </p:nvGrpSpPr>
        <p:grpSpPr>
          <a:xfrm>
            <a:off x="855498" y="1033174"/>
            <a:ext cx="659670" cy="4247080"/>
            <a:chOff x="-1308256" y="1041601"/>
            <a:chExt cx="840545" cy="5411587"/>
          </a:xfrm>
        </p:grpSpPr>
        <p:sp>
          <p:nvSpPr>
            <p:cNvPr id="37" name="타원 36">
              <a:extLst>
                <a:ext uri="{FF2B5EF4-FFF2-40B4-BE49-F238E27FC236}">
                  <a16:creationId xmlns:a16="http://schemas.microsoft.com/office/drawing/2014/main" id="{D005F4FB-F54C-49CB-9DB3-4A08BBA9E818}"/>
                </a:ext>
              </a:extLst>
            </p:cNvPr>
            <p:cNvSpPr/>
            <p:nvPr/>
          </p:nvSpPr>
          <p:spPr>
            <a:xfrm>
              <a:off x="-1308256" y="1041601"/>
              <a:ext cx="840545" cy="840545"/>
            </a:xfrm>
            <a:prstGeom prst="ellipse">
              <a:avLst/>
            </a:prstGeom>
            <a:solidFill>
              <a:srgbClr val="0039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31A12C7B-3EA5-4C97-AF59-A73D7EA20806}"/>
                </a:ext>
              </a:extLst>
            </p:cNvPr>
            <p:cNvSpPr/>
            <p:nvPr/>
          </p:nvSpPr>
          <p:spPr>
            <a:xfrm>
              <a:off x="-1308256" y="1955809"/>
              <a:ext cx="840545" cy="840545"/>
            </a:xfrm>
            <a:prstGeom prst="ellipse">
              <a:avLst/>
            </a:prstGeom>
            <a:solidFill>
              <a:srgbClr val="245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66DABBC5-0BE9-430B-8A4A-F9BE5A866C20}"/>
                </a:ext>
              </a:extLst>
            </p:cNvPr>
            <p:cNvSpPr/>
            <p:nvPr/>
          </p:nvSpPr>
          <p:spPr>
            <a:xfrm>
              <a:off x="-1308256" y="2870017"/>
              <a:ext cx="840545" cy="840545"/>
            </a:xfrm>
            <a:prstGeom prst="ellipse">
              <a:avLst/>
            </a:prstGeom>
            <a:solidFill>
              <a:srgbClr val="2783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F4958B2B-88D3-4FC3-AD6E-B255AEAD8C7A}"/>
                </a:ext>
              </a:extLst>
            </p:cNvPr>
            <p:cNvSpPr/>
            <p:nvPr/>
          </p:nvSpPr>
          <p:spPr>
            <a:xfrm>
              <a:off x="-1308256" y="3784225"/>
              <a:ext cx="840545" cy="840545"/>
            </a:xfrm>
            <a:prstGeom prst="ellipse">
              <a:avLst/>
            </a:prstGeom>
            <a:solidFill>
              <a:srgbClr val="43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7C1B390A-D9D6-47A3-91B3-B5AC73D1D9BB}"/>
                </a:ext>
              </a:extLst>
            </p:cNvPr>
            <p:cNvSpPr/>
            <p:nvPr/>
          </p:nvSpPr>
          <p:spPr>
            <a:xfrm>
              <a:off x="-1308256" y="4698433"/>
              <a:ext cx="840545" cy="840545"/>
            </a:xfrm>
            <a:prstGeom prst="ellipse">
              <a:avLst/>
            </a:prstGeom>
            <a:solidFill>
              <a:srgbClr val="449A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EC033D8A-30D4-4964-B21F-8C2B671A10B3}"/>
                </a:ext>
              </a:extLst>
            </p:cNvPr>
            <p:cNvSpPr/>
            <p:nvPr/>
          </p:nvSpPr>
          <p:spPr>
            <a:xfrm>
              <a:off x="-1308256" y="5612643"/>
              <a:ext cx="840545" cy="840545"/>
            </a:xfrm>
            <a:prstGeom prst="ellipse">
              <a:avLst/>
            </a:prstGeom>
            <a:solidFill>
              <a:srgbClr val="BA1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BA1C30"/>
                </a:solidFill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5A02E68A-1AEF-47B7-AB72-3DED84F64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11" name="모서리가 둥근 직사각형 34">
            <a:extLst>
              <a:ext uri="{FF2B5EF4-FFF2-40B4-BE49-F238E27FC236}">
                <a16:creationId xmlns:a16="http://schemas.microsoft.com/office/drawing/2014/main" id="{423E6CE8-6C0D-4441-9D4E-24A26748E84B}"/>
              </a:ext>
            </a:extLst>
          </p:cNvPr>
          <p:cNvSpPr/>
          <p:nvPr/>
        </p:nvSpPr>
        <p:spPr>
          <a:xfrm>
            <a:off x="8418946" y="474471"/>
            <a:ext cx="2033538" cy="2565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F55836-0A76-4D92-B1E2-63669E6794AC}"/>
              </a:ext>
            </a:extLst>
          </p:cNvPr>
          <p:cNvSpPr txBox="1"/>
          <p:nvPr/>
        </p:nvSpPr>
        <p:spPr>
          <a:xfrm>
            <a:off x="8679577" y="515572"/>
            <a:ext cx="152412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algn="ctr" defTabSz="457200" latinLnBrk="0">
              <a:defRPr sz="16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Condensed Light" panose="02000000000000000000" pitchFamily="50" charset="0"/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ko-KR" altLang="en-US" sz="1400" dirty="0"/>
              <a:t>송원여자고등학교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0F76E0B7-CF0C-4A65-8E63-8F410BB6C63E}"/>
              </a:ext>
            </a:extLst>
          </p:cNvPr>
          <p:cNvGrpSpPr/>
          <p:nvPr/>
        </p:nvGrpSpPr>
        <p:grpSpPr>
          <a:xfrm>
            <a:off x="5805234" y="0"/>
            <a:ext cx="594731" cy="1206401"/>
            <a:chOff x="5805234" y="-13707"/>
            <a:chExt cx="594731" cy="1206401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781F9A83-CB97-469D-91A1-CDF27625299C}"/>
                </a:ext>
              </a:extLst>
            </p:cNvPr>
            <p:cNvGrpSpPr/>
            <p:nvPr/>
          </p:nvGrpSpPr>
          <p:grpSpPr>
            <a:xfrm>
              <a:off x="5805234" y="-13707"/>
              <a:ext cx="594731" cy="1206401"/>
              <a:chOff x="350139" y="-344142"/>
              <a:chExt cx="594731" cy="1206401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F7218946-CDD9-45A2-AF31-E50F8AF8DEDF}"/>
                  </a:ext>
                </a:extLst>
              </p:cNvPr>
              <p:cNvSpPr/>
              <p:nvPr/>
            </p:nvSpPr>
            <p:spPr>
              <a:xfrm>
                <a:off x="350139" y="749882"/>
                <a:ext cx="594731" cy="112377"/>
              </a:xfrm>
              <a:prstGeom prst="rect">
                <a:avLst/>
              </a:prstGeom>
              <a:solidFill>
                <a:srgbClr val="2783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242339A9-9703-4384-8F58-BCB10378567B}"/>
                  </a:ext>
                </a:extLst>
              </p:cNvPr>
              <p:cNvSpPr/>
              <p:nvPr/>
            </p:nvSpPr>
            <p:spPr>
              <a:xfrm>
                <a:off x="350139" y="-344142"/>
                <a:ext cx="594731" cy="1164451"/>
              </a:xfrm>
              <a:prstGeom prst="rect">
                <a:avLst/>
              </a:prstGeom>
              <a:solidFill>
                <a:srgbClr val="0039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ea typeface="KoPub돋움체 Medium" panose="02020603020101020101" pitchFamily="18" charset="-127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EDE791-D95E-41AE-809D-6C54C6B87A4C}"/>
                </a:ext>
              </a:extLst>
            </p:cNvPr>
            <p:cNvSpPr txBox="1"/>
            <p:nvPr/>
          </p:nvSpPr>
          <p:spPr>
            <a:xfrm>
              <a:off x="5921662" y="542811"/>
              <a:ext cx="361874" cy="38810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altLang="ko-KR" sz="3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 Condensed Light" panose="02000000000000000000" pitchFamily="50" charset="0"/>
                </a:rPr>
                <a:t>Ⅳ</a:t>
              </a:r>
              <a:endParaRPr lang="ko-KR" altLang="en-US" sz="3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Condensed Light" panose="02000000000000000000" pitchFamily="50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CA84664-FD59-4CF1-A465-505F6EC7D9BE}"/>
              </a:ext>
            </a:extLst>
          </p:cNvPr>
          <p:cNvSpPr txBox="1"/>
          <p:nvPr/>
        </p:nvSpPr>
        <p:spPr>
          <a:xfrm>
            <a:off x="5790031" y="1565631"/>
            <a:ext cx="679673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algn="ctr" defTabSz="457200" latinLnBrk="0">
              <a:defRPr sz="48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Condensed Light" panose="02000000000000000000" pitchFamily="50" charset="0"/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en-US" altLang="ko-KR" dirty="0"/>
              <a:t>01</a:t>
            </a:r>
            <a:endParaRPr lang="ko-KR" altLang="en-US" dirty="0"/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34B689C2-AC5B-428F-B571-8C201D5BD487}"/>
              </a:ext>
            </a:extLst>
          </p:cNvPr>
          <p:cNvGrpSpPr/>
          <p:nvPr/>
        </p:nvGrpSpPr>
        <p:grpSpPr>
          <a:xfrm>
            <a:off x="0" y="2508510"/>
            <a:ext cx="12192000" cy="615553"/>
            <a:chOff x="0" y="2508510"/>
            <a:chExt cx="12192000" cy="615553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0B1456E3-5BD2-4C48-AAF3-A892935DB8C5}"/>
                </a:ext>
              </a:extLst>
            </p:cNvPr>
            <p:cNvSpPr/>
            <p:nvPr/>
          </p:nvSpPr>
          <p:spPr>
            <a:xfrm>
              <a:off x="2370666" y="2508510"/>
              <a:ext cx="7757782" cy="61555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457200" latinLnBrk="0"/>
              <a:r>
                <a:rPr lang="ko-KR" altLang="en-US" sz="40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783D7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 Condensed Light" panose="02000000000000000000" pitchFamily="50" charset="0"/>
                </a:rPr>
                <a:t>학생부교과전형</a:t>
              </a:r>
              <a:endParaRPr lang="ko-KR" altLang="en-US" sz="40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Condensed Light" panose="02000000000000000000" pitchFamily="50" charset="0"/>
              </a:endParaRPr>
            </a:p>
          </p:txBody>
        </p: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91C30799-141F-4973-98FB-C5D556B75515}"/>
                </a:ext>
              </a:extLst>
            </p:cNvPr>
            <p:cNvCxnSpPr>
              <a:cxnSpLocks/>
            </p:cNvCxnSpPr>
            <p:nvPr/>
          </p:nvCxnSpPr>
          <p:spPr>
            <a:xfrm>
              <a:off x="8679577" y="2792440"/>
              <a:ext cx="3512423" cy="0"/>
            </a:xfrm>
            <a:prstGeom prst="line">
              <a:avLst/>
            </a:prstGeom>
            <a:ln>
              <a:solidFill>
                <a:srgbClr val="2783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D6B8064C-A663-46C5-8D12-D25506DCAF7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792440"/>
              <a:ext cx="3827748" cy="0"/>
            </a:xfrm>
            <a:prstGeom prst="line">
              <a:avLst/>
            </a:prstGeom>
            <a:ln>
              <a:solidFill>
                <a:srgbClr val="2783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1399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20D5C62-92BF-AC2D-CFB3-01B6DE891299}"/>
              </a:ext>
            </a:extLst>
          </p:cNvPr>
          <p:cNvSpPr txBox="1"/>
          <p:nvPr/>
        </p:nvSpPr>
        <p:spPr>
          <a:xfrm>
            <a:off x="1343472" y="271109"/>
            <a:ext cx="8604956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학생부교과전형의 특징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6C04CF4-8245-519E-C4AE-D775E0C9A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60" y="345483"/>
            <a:ext cx="1476250" cy="325766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EDF46BF3-982D-2CBE-D261-661D01FFF9C4}"/>
              </a:ext>
            </a:extLst>
          </p:cNvPr>
          <p:cNvCxnSpPr>
            <a:cxnSpLocks/>
          </p:cNvCxnSpPr>
          <p:nvPr/>
        </p:nvCxnSpPr>
        <p:spPr>
          <a:xfrm>
            <a:off x="626296" y="4767296"/>
            <a:ext cx="1111343" cy="0"/>
          </a:xfrm>
          <a:prstGeom prst="line">
            <a:avLst/>
          </a:prstGeom>
          <a:ln w="177800">
            <a:solidFill>
              <a:srgbClr val="0039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E26FB607-F0E1-296D-8D26-40B94F5502F2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330164" y="2419022"/>
            <a:ext cx="1909094" cy="0"/>
          </a:xfrm>
          <a:prstGeom prst="line">
            <a:avLst/>
          </a:prstGeom>
          <a:ln w="177800">
            <a:solidFill>
              <a:srgbClr val="25A8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FD52CB2-BA48-001D-037A-3290D2F9E246}"/>
              </a:ext>
            </a:extLst>
          </p:cNvPr>
          <p:cNvSpPr txBox="1"/>
          <p:nvPr/>
        </p:nvSpPr>
        <p:spPr>
          <a:xfrm>
            <a:off x="1514622" y="5524900"/>
            <a:ext cx="5430308" cy="866006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Roboto Black" panose="02000000000000000000" pitchFamily="50" charset="0"/>
              </a:rPr>
              <a:t>교과 성적 기반</a:t>
            </a:r>
            <a:endParaRPr lang="en-US" altLang="ko-KR" sz="2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Roboto Black" panose="02000000000000000000" pitchFamily="50" charset="0"/>
            </a:endParaRPr>
          </a:p>
          <a:p>
            <a:r>
              <a:rPr lang="en-US" altLang="ko-KR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(</a:t>
            </a:r>
            <a:r>
              <a:rPr lang="ko-KR" altLang="en-US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대학별 </a:t>
            </a:r>
            <a:r>
              <a:rPr lang="ko-KR" altLang="en-US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3964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반영방법의 차이</a:t>
            </a:r>
            <a:r>
              <a:rPr lang="en-US" altLang="ko-KR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3964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)</a:t>
            </a:r>
            <a:r>
              <a:rPr lang="ko-KR" altLang="en-US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3964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 </a:t>
            </a:r>
            <a:endParaRPr lang="en-US" altLang="ko-KR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03964"/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Roboto Black" panose="02000000000000000000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275A3A-0F0F-9215-50CD-1B15A483C4B6}"/>
              </a:ext>
            </a:extLst>
          </p:cNvPr>
          <p:cNvSpPr txBox="1"/>
          <p:nvPr/>
        </p:nvSpPr>
        <p:spPr>
          <a:xfrm>
            <a:off x="3065590" y="4528803"/>
            <a:ext cx="4032000" cy="60670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Roboto Black" panose="02000000000000000000" pitchFamily="50" charset="0"/>
              </a:rPr>
              <a:t>수능최저학력기준 </a:t>
            </a:r>
            <a:endParaRPr lang="en-US" altLang="ko-KR" sz="2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783D7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Roboto Black" panose="02000000000000000000" pitchFamily="50" charset="0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2DB16B0-682E-C4AD-B332-EA261E0C4196}"/>
              </a:ext>
            </a:extLst>
          </p:cNvPr>
          <p:cNvCxnSpPr>
            <a:cxnSpLocks/>
            <a:stCxn id="20" idx="0"/>
            <a:endCxn id="21" idx="4"/>
          </p:cNvCxnSpPr>
          <p:nvPr/>
        </p:nvCxnSpPr>
        <p:spPr>
          <a:xfrm flipV="1">
            <a:off x="3530846" y="3366308"/>
            <a:ext cx="1799318" cy="1082"/>
          </a:xfrm>
          <a:prstGeom prst="line">
            <a:avLst/>
          </a:prstGeom>
          <a:ln w="177800">
            <a:solidFill>
              <a:srgbClr val="2783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C7A958DB-456C-4353-9C71-D2E38438D581}"/>
              </a:ext>
            </a:extLst>
          </p:cNvPr>
          <p:cNvCxnSpPr>
            <a:cxnSpLocks/>
            <a:stCxn id="19" idx="0"/>
            <a:endCxn id="20" idx="4"/>
          </p:cNvCxnSpPr>
          <p:nvPr/>
        </p:nvCxnSpPr>
        <p:spPr>
          <a:xfrm>
            <a:off x="1932280" y="4314676"/>
            <a:ext cx="1598566" cy="0"/>
          </a:xfrm>
          <a:prstGeom prst="line">
            <a:avLst/>
          </a:prstGeom>
          <a:ln w="177800">
            <a:solidFill>
              <a:srgbClr val="0039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14B232F-E09A-BBC9-4FB9-905A60A53123}"/>
              </a:ext>
            </a:extLst>
          </p:cNvPr>
          <p:cNvSpPr txBox="1"/>
          <p:nvPr/>
        </p:nvSpPr>
        <p:spPr>
          <a:xfrm>
            <a:off x="4819769" y="3532708"/>
            <a:ext cx="4032000" cy="99501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Pretendard ExtraBold" panose="02000903000000020004" pitchFamily="2" charset="-127"/>
                <a:ea typeface="Pretendard ExtraBold" panose="02000903000000020004" pitchFamily="2" charset="-127"/>
                <a:cs typeface="Roboto Black" panose="02000000000000000000" pitchFamily="50" charset="0"/>
              </a:rPr>
              <a:t>중복합격</a:t>
            </a:r>
            <a:r>
              <a:rPr lang="en-US" altLang="ko-KR" sz="2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Pretendard ExtraBold" panose="02000903000000020004" pitchFamily="2" charset="-127"/>
                <a:ea typeface="Pretendard ExtraBold" panose="02000903000000020004" pitchFamily="2" charset="-127"/>
                <a:cs typeface="Roboto Black" panose="02000000000000000000" pitchFamily="50" charset="0"/>
              </a:rPr>
              <a:t>, </a:t>
            </a:r>
            <a:r>
              <a:rPr lang="ko-KR" altLang="en-US" sz="2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Pretendard ExtraBold" panose="02000903000000020004" pitchFamily="2" charset="-127"/>
                <a:ea typeface="Pretendard ExtraBold" panose="02000903000000020004" pitchFamily="2" charset="-127"/>
                <a:cs typeface="Roboto Black" panose="02000000000000000000" pitchFamily="50" charset="0"/>
              </a:rPr>
              <a:t>충원율</a:t>
            </a:r>
            <a:r>
              <a:rPr lang="ko-KR" altLang="en-US" sz="2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Pretendard ExtraBold" panose="02000903000000020004" pitchFamily="2" charset="-127"/>
                <a:ea typeface="Pretendard ExtraBold" panose="02000903000000020004" pitchFamily="2" charset="-127"/>
                <a:cs typeface="Roboto Black" panose="02000000000000000000" pitchFamily="50" charset="0"/>
              </a:rPr>
              <a:t> ↑</a:t>
            </a:r>
            <a:endParaRPr lang="en-US" altLang="ko-KR" sz="2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Pretendard ExtraBold" panose="02000903000000020004" pitchFamily="2" charset="-127"/>
              <a:ea typeface="Pretendard ExtraBold" panose="02000903000000020004" pitchFamily="2" charset="-127"/>
              <a:cs typeface="Roboto Black" panose="02000000000000000000" pitchFamily="50" charset="0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E205A63A-49C4-DBAF-E502-960551023990}"/>
              </a:ext>
            </a:extLst>
          </p:cNvPr>
          <p:cNvSpPr/>
          <p:nvPr/>
        </p:nvSpPr>
        <p:spPr>
          <a:xfrm>
            <a:off x="1458637" y="4314676"/>
            <a:ext cx="947286" cy="947286"/>
          </a:xfrm>
          <a:prstGeom prst="ellipse">
            <a:avLst/>
          </a:prstGeom>
          <a:solidFill>
            <a:schemeClr val="bg1"/>
          </a:solidFill>
          <a:ln w="177800">
            <a:solidFill>
              <a:srgbClr val="003964"/>
            </a:solidFill>
          </a:ln>
          <a:effectLst>
            <a:outerShdw blurRad="50800" dist="177800" dir="3600000" sx="95000" sy="95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altLang="ko-KR" sz="2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3964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Black" panose="02000000000000000000" pitchFamily="50" charset="0"/>
              </a:rPr>
              <a:t>01</a:t>
            </a:r>
            <a:endParaRPr lang="ko-KR" altLang="en-US" sz="2800" b="1" dirty="0">
              <a:solidFill>
                <a:srgbClr val="003964"/>
              </a:solidFill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4AADA14D-B31B-CD1B-49CD-D5649B9D2F98}"/>
              </a:ext>
            </a:extLst>
          </p:cNvPr>
          <p:cNvSpPr/>
          <p:nvPr/>
        </p:nvSpPr>
        <p:spPr>
          <a:xfrm>
            <a:off x="3057203" y="3367390"/>
            <a:ext cx="947286" cy="947286"/>
          </a:xfrm>
          <a:prstGeom prst="ellipse">
            <a:avLst/>
          </a:prstGeom>
          <a:solidFill>
            <a:schemeClr val="bg1"/>
          </a:solidFill>
          <a:ln w="177800">
            <a:solidFill>
              <a:srgbClr val="2783D7"/>
            </a:solidFill>
          </a:ln>
          <a:effectLst>
            <a:outerShdw blurRad="50800" dist="177800" dir="3600000" sx="95000" sy="95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altLang="ko-KR" sz="2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783D7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Black" panose="02000000000000000000" pitchFamily="50" charset="0"/>
              </a:rPr>
              <a:t>02</a:t>
            </a:r>
            <a:endParaRPr lang="ko-KR" altLang="en-US" sz="2800" b="1" dirty="0">
              <a:solidFill>
                <a:srgbClr val="2783D7"/>
              </a:solidFill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81CF2F2E-A90C-BD52-D9CD-1F1B6341F74E}"/>
              </a:ext>
            </a:extLst>
          </p:cNvPr>
          <p:cNvSpPr/>
          <p:nvPr/>
        </p:nvSpPr>
        <p:spPr>
          <a:xfrm>
            <a:off x="4856521" y="2419022"/>
            <a:ext cx="947286" cy="947286"/>
          </a:xfrm>
          <a:prstGeom prst="ellipse">
            <a:avLst/>
          </a:prstGeom>
          <a:solidFill>
            <a:schemeClr val="bg1"/>
          </a:solidFill>
          <a:ln w="177800">
            <a:solidFill>
              <a:srgbClr val="25A8B9"/>
            </a:solidFill>
          </a:ln>
          <a:effectLst>
            <a:outerShdw blurRad="50800" dist="177800" dir="3600000" sx="95000" sy="95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altLang="ko-KR" sz="2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5A8B9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Black" panose="02000000000000000000" pitchFamily="50" charset="0"/>
              </a:rPr>
              <a:t>03</a:t>
            </a:r>
            <a:endParaRPr lang="ko-KR" altLang="en-US" sz="2800" b="1" dirty="0">
              <a:solidFill>
                <a:srgbClr val="25A8B9"/>
              </a:solidFill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F73E3BDA-394F-091A-F190-F06E20F64555}"/>
              </a:ext>
            </a:extLst>
          </p:cNvPr>
          <p:cNvGrpSpPr/>
          <p:nvPr/>
        </p:nvGrpSpPr>
        <p:grpSpPr>
          <a:xfrm>
            <a:off x="7174904" y="5113731"/>
            <a:ext cx="4176464" cy="1303601"/>
            <a:chOff x="7628508" y="4186048"/>
            <a:chExt cx="4006035" cy="1303601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CD1BD7B9-FDAD-5EEC-8BAB-C9ECCB8158CF}"/>
                </a:ext>
              </a:extLst>
            </p:cNvPr>
            <p:cNvSpPr/>
            <p:nvPr/>
          </p:nvSpPr>
          <p:spPr>
            <a:xfrm>
              <a:off x="7628508" y="4186048"/>
              <a:ext cx="4006035" cy="866006"/>
            </a:xfrm>
            <a:prstGeom prst="roundRect">
              <a:avLst>
                <a:gd name="adj" fmla="val 8182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  <a:effectLst>
              <a:outerShdw dist="177800" dir="3000000" algn="tl" rotWithShape="0">
                <a:srgbClr val="E6E6E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latin typeface="Pretendard SemiBold" panose="02000703000000020004" pitchFamily="2" charset="-127"/>
                <a:ea typeface="Pretendard SemiBold" panose="02000703000000020004" pitchFamily="2" charset="-127"/>
              </a:endParaRP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39D05B3D-6E20-561F-0876-7319FCD77EBC}"/>
                </a:ext>
              </a:extLst>
            </p:cNvPr>
            <p:cNvGrpSpPr/>
            <p:nvPr/>
          </p:nvGrpSpPr>
          <p:grpSpPr>
            <a:xfrm>
              <a:off x="8035002" y="4439861"/>
              <a:ext cx="3257565" cy="1049788"/>
              <a:chOff x="8179623" y="4301920"/>
              <a:chExt cx="3257565" cy="104978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A0682DB-A23E-8E34-8C42-673CA1881359}"/>
                  </a:ext>
                </a:extLst>
              </p:cNvPr>
              <p:cNvSpPr txBox="1"/>
              <p:nvPr/>
            </p:nvSpPr>
            <p:spPr>
              <a:xfrm>
                <a:off x="8179623" y="4301920"/>
                <a:ext cx="1313708" cy="354152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ko-KR" altLang="en-US" sz="2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retendard ExtraBold" panose="02000903000000020004" pitchFamily="2" charset="-127"/>
                    <a:ea typeface="Pretendard ExtraBold" panose="02000903000000020004" pitchFamily="2" charset="-127"/>
                    <a:cs typeface="Roboto Black" panose="02000000000000000000" pitchFamily="50" charset="0"/>
                  </a:rPr>
                  <a:t>교과 성적</a:t>
                </a:r>
                <a:endParaRPr lang="en-US" altLang="ko-KR" sz="2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594CA3"/>
                  </a:solidFill>
                  <a:latin typeface="Pretendard ExtraBold" panose="02000903000000020004" pitchFamily="2" charset="-127"/>
                  <a:ea typeface="Pretendard ExtraBold" panose="02000903000000020004" pitchFamily="2" charset="-127"/>
                  <a:cs typeface="Roboto Black" panose="02000000000000000000" pitchFamily="50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19BAAE0-E506-089E-3EAE-98E41FFCA38F}"/>
                  </a:ext>
                </a:extLst>
              </p:cNvPr>
              <p:cNvSpPr txBox="1"/>
              <p:nvPr/>
            </p:nvSpPr>
            <p:spPr>
              <a:xfrm>
                <a:off x="10123480" y="4301920"/>
                <a:ext cx="1313708" cy="354152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ko-KR" altLang="en-US" sz="2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retendard ExtraBold" panose="02000903000000020004" pitchFamily="2" charset="-127"/>
                    <a:ea typeface="Pretendard ExtraBold" panose="02000903000000020004" pitchFamily="2" charset="-127"/>
                    <a:cs typeface="Roboto Black" panose="02000000000000000000" pitchFamily="50" charset="0"/>
                  </a:rPr>
                  <a:t>수능 최저</a:t>
                </a:r>
                <a:endParaRPr lang="en-US" altLang="ko-KR" sz="2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594CA3"/>
                  </a:solidFill>
                  <a:latin typeface="Pretendard ExtraBold" panose="02000903000000020004" pitchFamily="2" charset="-127"/>
                  <a:ea typeface="Pretendard ExtraBold" panose="02000903000000020004" pitchFamily="2" charset="-127"/>
                  <a:cs typeface="Roboto Black" panose="02000000000000000000" pitchFamily="50" charset="0"/>
                </a:endParaRPr>
              </a:p>
            </p:txBody>
          </p:sp>
          <p:sp>
            <p:nvSpPr>
              <p:cNvPr id="27" name="더하기 기호 26">
                <a:extLst>
                  <a:ext uri="{FF2B5EF4-FFF2-40B4-BE49-F238E27FC236}">
                    <a16:creationId xmlns:a16="http://schemas.microsoft.com/office/drawing/2014/main" id="{61BC6E4B-0035-471D-BA21-CE74D8E32DAB}"/>
                  </a:ext>
                </a:extLst>
              </p:cNvPr>
              <p:cNvSpPr/>
              <p:nvPr/>
            </p:nvSpPr>
            <p:spPr>
              <a:xfrm>
                <a:off x="9604161" y="4301920"/>
                <a:ext cx="428084" cy="354152"/>
              </a:xfrm>
              <a:prstGeom prst="mathPlus">
                <a:avLst>
                  <a:gd name="adj1" fmla="val 14631"/>
                </a:avLst>
              </a:prstGeom>
              <a:gradFill>
                <a:gsLst>
                  <a:gs pos="0">
                    <a:srgbClr val="003964"/>
                  </a:gs>
                  <a:gs pos="100000">
                    <a:srgbClr val="2783D7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 b="1">
                  <a:latin typeface="Pretendard SemiBold" panose="02000703000000020004" pitchFamily="2" charset="-127"/>
                  <a:ea typeface="Pretendard SemiBold" panose="02000703000000020004" pitchFamily="2" charset="-127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F13B9EE-F094-0909-75C3-C2A042273BC9}"/>
                  </a:ext>
                </a:extLst>
              </p:cNvPr>
              <p:cNvSpPr txBox="1"/>
              <p:nvPr/>
            </p:nvSpPr>
            <p:spPr>
              <a:xfrm>
                <a:off x="8939641" y="4997556"/>
                <a:ext cx="1893268" cy="354152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ctr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20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retendard SemiBold" panose="02000703000000020004" pitchFamily="2" charset="-127"/>
                    <a:ea typeface="Pretendard SemiBold" panose="02000703000000020004" pitchFamily="2" charset="-127"/>
                    <a:cs typeface="Roboto Black" panose="02000000000000000000" pitchFamily="50" charset="0"/>
                  </a:rPr>
                  <a:t>(</a:t>
                </a:r>
                <a:r>
                  <a:rPr lang="ko-KR" altLang="en-US" sz="20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retendard SemiBold" panose="02000703000000020004" pitchFamily="2" charset="-127"/>
                    <a:ea typeface="Pretendard SemiBold" panose="02000703000000020004" pitchFamily="2" charset="-127"/>
                    <a:cs typeface="Roboto Black" panose="02000000000000000000" pitchFamily="50" charset="0"/>
                  </a:rPr>
                  <a:t>정성평가 고려</a:t>
                </a:r>
                <a:r>
                  <a:rPr lang="en-US" altLang="ko-KR" sz="20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retendard SemiBold" panose="02000703000000020004" pitchFamily="2" charset="-127"/>
                    <a:ea typeface="Pretendard SemiBold" panose="02000703000000020004" pitchFamily="2" charset="-127"/>
                    <a:cs typeface="Roboto Black" panose="02000000000000000000" pitchFamily="50" charset="0"/>
                  </a:rPr>
                  <a:t>)</a:t>
                </a:r>
                <a:endParaRPr lang="en-US" altLang="ko-KR" sz="2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594CA3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Roboto Black" panose="02000000000000000000" pitchFamily="50" charset="0"/>
                </a:endParaRPr>
              </a:p>
            </p:txBody>
          </p:sp>
        </p:grpSp>
      </p:grpSp>
      <p:sp>
        <p:nvSpPr>
          <p:cNvPr id="29" name="타원 28">
            <a:extLst>
              <a:ext uri="{FF2B5EF4-FFF2-40B4-BE49-F238E27FC236}">
                <a16:creationId xmlns:a16="http://schemas.microsoft.com/office/drawing/2014/main" id="{CA9D2BAA-FF8A-D91E-541E-474F04D36F89}"/>
              </a:ext>
            </a:extLst>
          </p:cNvPr>
          <p:cNvSpPr/>
          <p:nvPr/>
        </p:nvSpPr>
        <p:spPr>
          <a:xfrm>
            <a:off x="6804236" y="1530039"/>
            <a:ext cx="947286" cy="947286"/>
          </a:xfrm>
          <a:prstGeom prst="ellipse">
            <a:avLst/>
          </a:prstGeom>
          <a:solidFill>
            <a:schemeClr val="bg1"/>
          </a:solidFill>
          <a:ln w="177800">
            <a:solidFill>
              <a:schemeClr val="accent5">
                <a:lumMod val="75000"/>
              </a:schemeClr>
            </a:solidFill>
          </a:ln>
          <a:effectLst>
            <a:outerShdw blurRad="50800" dist="177800" dir="3600000" sx="95000" sy="95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altLang="ko-KR" sz="2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5A8B9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Black" panose="02000000000000000000" pitchFamily="50" charset="0"/>
              </a:rPr>
              <a:t>04</a:t>
            </a:r>
            <a:endParaRPr lang="ko-KR" altLang="en-US" sz="2800" b="1" dirty="0">
              <a:solidFill>
                <a:srgbClr val="25A8B9"/>
              </a:solidFill>
            </a:endParaRP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0BC67DB9-9905-C807-87D0-089A7C4599E8}"/>
              </a:ext>
            </a:extLst>
          </p:cNvPr>
          <p:cNvCxnSpPr>
            <a:cxnSpLocks/>
          </p:cNvCxnSpPr>
          <p:nvPr/>
        </p:nvCxnSpPr>
        <p:spPr>
          <a:xfrm>
            <a:off x="7219446" y="1530039"/>
            <a:ext cx="4313158" cy="0"/>
          </a:xfrm>
          <a:prstGeom prst="line">
            <a:avLst/>
          </a:prstGeom>
          <a:ln w="1778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29904CE-B7A5-AB42-EAD4-763FD16C310A}"/>
              </a:ext>
            </a:extLst>
          </p:cNvPr>
          <p:cNvSpPr txBox="1"/>
          <p:nvPr/>
        </p:nvSpPr>
        <p:spPr>
          <a:xfrm>
            <a:off x="6880311" y="2590405"/>
            <a:ext cx="4032000" cy="99501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Pretendard ExtraBold" panose="02000903000000020004" pitchFamily="2" charset="-127"/>
                <a:ea typeface="Pretendard ExtraBold" panose="02000903000000020004" pitchFamily="2" charset="-127"/>
                <a:cs typeface="Roboto Black" panose="02000000000000000000" pitchFamily="50" charset="0"/>
              </a:rPr>
              <a:t>일부 대학 서류</a:t>
            </a:r>
            <a:r>
              <a:rPr lang="en-US" altLang="ko-KR" sz="2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Pretendard ExtraBold" panose="02000903000000020004" pitchFamily="2" charset="-127"/>
                <a:ea typeface="Pretendard ExtraBold" panose="02000903000000020004" pitchFamily="2" charset="-127"/>
                <a:cs typeface="Roboto Black" panose="02000000000000000000" pitchFamily="50" charset="0"/>
              </a:rPr>
              <a:t>/</a:t>
            </a:r>
            <a:r>
              <a:rPr lang="ko-KR" altLang="en-US" sz="2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Pretendard ExtraBold" panose="02000903000000020004" pitchFamily="2" charset="-127"/>
                <a:ea typeface="Pretendard ExtraBold" panose="02000903000000020004" pitchFamily="2" charset="-127"/>
                <a:cs typeface="Roboto Black" panose="02000000000000000000" pitchFamily="50" charset="0"/>
              </a:rPr>
              <a:t>면접평가</a:t>
            </a:r>
            <a:endParaRPr lang="en-US" altLang="ko-KR" sz="2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Pretendard ExtraBold" panose="02000903000000020004" pitchFamily="2" charset="-127"/>
              <a:ea typeface="Pretendard ExtraBold" panose="02000903000000020004" pitchFamily="2" charset="-127"/>
              <a:cs typeface="Roboto Black" panose="02000000000000000000" pitchFamily="50" charset="0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AFC36AF-546C-AAA1-8134-63DDA60A1758}"/>
              </a:ext>
            </a:extLst>
          </p:cNvPr>
          <p:cNvSpPr/>
          <p:nvPr/>
        </p:nvSpPr>
        <p:spPr>
          <a:xfrm>
            <a:off x="0" y="0"/>
            <a:ext cx="1055440" cy="1016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F73E76C-69C9-8F31-FB62-6E8548626E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0" y="328346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78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FAEA83BC-F45D-0714-026A-9E5D7CA6CF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094" y="1033005"/>
            <a:ext cx="8740906" cy="58249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0D5C62-92BF-AC2D-CFB3-01B6DE891299}"/>
              </a:ext>
            </a:extLst>
          </p:cNvPr>
          <p:cNvSpPr txBox="1"/>
          <p:nvPr/>
        </p:nvSpPr>
        <p:spPr>
          <a:xfrm>
            <a:off x="1343472" y="271109"/>
            <a:ext cx="8604956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2025 </a:t>
            </a: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학생부교과전형의 특징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6C04CF4-8245-519E-C4AE-D775E0C9A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60" y="345483"/>
            <a:ext cx="1476250" cy="325766"/>
          </a:xfrm>
          <a:prstGeom prst="rect">
            <a:avLst/>
          </a:prstGeom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id="{83F6D05B-05FB-70F0-C823-8FC72454EE10}"/>
              </a:ext>
            </a:extLst>
          </p:cNvPr>
          <p:cNvSpPr/>
          <p:nvPr/>
        </p:nvSpPr>
        <p:spPr>
          <a:xfrm>
            <a:off x="3699898" y="1400729"/>
            <a:ext cx="684076" cy="684076"/>
          </a:xfrm>
          <a:prstGeom prst="ellipse">
            <a:avLst/>
          </a:prstGeom>
          <a:solidFill>
            <a:srgbClr val="16A7C4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1</a:t>
            </a:r>
            <a:endParaRPr lang="ko-KR" altLang="en-US" b="1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CD6EE4C4-C0C3-BE22-1391-B3F91D69627D}"/>
              </a:ext>
            </a:extLst>
          </p:cNvPr>
          <p:cNvSpPr/>
          <p:nvPr/>
        </p:nvSpPr>
        <p:spPr>
          <a:xfrm>
            <a:off x="3699898" y="2429855"/>
            <a:ext cx="684076" cy="684076"/>
          </a:xfrm>
          <a:prstGeom prst="ellipse">
            <a:avLst/>
          </a:prstGeom>
          <a:solidFill>
            <a:srgbClr val="2783D7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2</a:t>
            </a:r>
            <a:endParaRPr lang="ko-KR" altLang="en-US" b="1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7D3360D6-215F-001C-7425-45179E07EB2F}"/>
              </a:ext>
            </a:extLst>
          </p:cNvPr>
          <p:cNvSpPr/>
          <p:nvPr/>
        </p:nvSpPr>
        <p:spPr>
          <a:xfrm>
            <a:off x="3699898" y="3458981"/>
            <a:ext cx="684076" cy="684076"/>
          </a:xfrm>
          <a:prstGeom prst="ellipse">
            <a:avLst/>
          </a:prstGeom>
          <a:solidFill>
            <a:srgbClr val="316CCD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3</a:t>
            </a:r>
            <a:endParaRPr lang="ko-KR" altLang="en-US" b="1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73E8A7D6-8D8A-222F-1CE4-C684A8BBD551}"/>
              </a:ext>
            </a:extLst>
          </p:cNvPr>
          <p:cNvSpPr/>
          <p:nvPr/>
        </p:nvSpPr>
        <p:spPr>
          <a:xfrm>
            <a:off x="3699898" y="4488107"/>
            <a:ext cx="684076" cy="684076"/>
          </a:xfrm>
          <a:prstGeom prst="ellipse">
            <a:avLst/>
          </a:prstGeom>
          <a:solidFill>
            <a:srgbClr val="2E75B6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4</a:t>
            </a:r>
            <a:endParaRPr lang="ko-KR" altLang="en-US" b="1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EC11E0AB-0F75-D472-07BB-97AFB6DD79C1}"/>
              </a:ext>
            </a:extLst>
          </p:cNvPr>
          <p:cNvSpPr/>
          <p:nvPr/>
        </p:nvSpPr>
        <p:spPr>
          <a:xfrm>
            <a:off x="3699898" y="5517232"/>
            <a:ext cx="684076" cy="68407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5</a:t>
            </a:r>
            <a:endParaRPr lang="ko-KR" altLang="en-US" b="1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63DC31-3B01-B733-393A-1E27FE8F5CB5}"/>
              </a:ext>
            </a:extLst>
          </p:cNvPr>
          <p:cNvSpPr txBox="1"/>
          <p:nvPr/>
        </p:nvSpPr>
        <p:spPr>
          <a:xfrm>
            <a:off x="515380" y="1400729"/>
            <a:ext cx="2700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전국 기준 모집인원</a:t>
            </a:r>
          </a:p>
          <a:p>
            <a:pPr marR="0" lvl="0" algn="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소폭 감소 </a:t>
            </a:r>
            <a:r>
              <a:rPr lang="en-US" altLang="ko-KR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(</a:t>
            </a: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비율은 증가</a:t>
            </a:r>
            <a:r>
              <a:rPr lang="en-US" altLang="ko-KR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)</a:t>
            </a:r>
            <a:endParaRPr lang="ko-KR" altLang="en-US" b="1" kern="0" dirty="0">
              <a:ln w="11430">
                <a:solidFill>
                  <a:srgbClr val="1E73BD">
                    <a:alpha val="0"/>
                  </a:srgbClr>
                </a:solidFill>
              </a:ln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1F978A-2E44-A2E7-6747-D1A9F728AC0A}"/>
              </a:ext>
            </a:extLst>
          </p:cNvPr>
          <p:cNvSpPr txBox="1"/>
          <p:nvPr/>
        </p:nvSpPr>
        <p:spPr>
          <a:xfrm>
            <a:off x="803412" y="3284984"/>
            <a:ext cx="24842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지역균형전형 실시 </a:t>
            </a:r>
            <a:endParaRPr lang="en-US" altLang="ko-KR" b="1" kern="0" dirty="0">
              <a:ln w="11430">
                <a:solidFill>
                  <a:srgbClr val="1E73BD">
                    <a:alpha val="0"/>
                  </a:srgbClr>
                </a:solidFill>
              </a:ln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  <a:p>
            <a:pPr marR="0" lvl="0" algn="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대학 증가 및 </a:t>
            </a:r>
            <a:endParaRPr lang="en-US" altLang="ko-KR" b="1" kern="0" dirty="0">
              <a:ln w="11430">
                <a:solidFill>
                  <a:srgbClr val="1E73BD">
                    <a:alpha val="0"/>
                  </a:srgbClr>
                </a:solidFill>
              </a:ln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  <a:p>
            <a:pPr marR="0" lvl="0" algn="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 err="1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고교별</a:t>
            </a: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 추천 인원 확대</a:t>
            </a:r>
          </a:p>
        </p:txBody>
      </p:sp>
      <p:sp>
        <p:nvSpPr>
          <p:cNvPr id="35" name="화살표: 오른쪽 34">
            <a:extLst>
              <a:ext uri="{FF2B5EF4-FFF2-40B4-BE49-F238E27FC236}">
                <a16:creationId xmlns:a16="http://schemas.microsoft.com/office/drawing/2014/main" id="{D2C369CD-46DF-8AEA-C959-FD9388A7B413}"/>
              </a:ext>
            </a:extLst>
          </p:cNvPr>
          <p:cNvSpPr/>
          <p:nvPr/>
        </p:nvSpPr>
        <p:spPr>
          <a:xfrm rot="10800000">
            <a:off x="3415538" y="3666190"/>
            <a:ext cx="284360" cy="279312"/>
          </a:xfrm>
          <a:prstGeom prst="rightArrow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36" name="화살표: 오른쪽 35">
            <a:extLst>
              <a:ext uri="{FF2B5EF4-FFF2-40B4-BE49-F238E27FC236}">
                <a16:creationId xmlns:a16="http://schemas.microsoft.com/office/drawing/2014/main" id="{F565CC41-F3D5-E3C5-7130-0ACBDBFC2446}"/>
              </a:ext>
            </a:extLst>
          </p:cNvPr>
          <p:cNvSpPr/>
          <p:nvPr/>
        </p:nvSpPr>
        <p:spPr>
          <a:xfrm rot="10800000">
            <a:off x="3415538" y="5719614"/>
            <a:ext cx="284360" cy="279312"/>
          </a:xfrm>
          <a:prstGeom prst="rightArrow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38FACE-5527-235B-BBAC-389AFC513DF0}"/>
              </a:ext>
            </a:extLst>
          </p:cNvPr>
          <p:cNvSpPr txBox="1"/>
          <p:nvPr/>
        </p:nvSpPr>
        <p:spPr>
          <a:xfrm>
            <a:off x="515380" y="5651956"/>
            <a:ext cx="2770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정성평가</a:t>
            </a:r>
            <a:r>
              <a:rPr lang="en-US" altLang="ko-KR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 </a:t>
            </a: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반영 대학 증가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8680C17-41F7-3C1B-A848-B9F144D7652A}"/>
              </a:ext>
            </a:extLst>
          </p:cNvPr>
          <p:cNvSpPr txBox="1"/>
          <p:nvPr/>
        </p:nvSpPr>
        <p:spPr>
          <a:xfrm>
            <a:off x="4763852" y="2456892"/>
            <a:ext cx="3096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전국 기준 수능최저학력기준 </a:t>
            </a:r>
          </a:p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완화 및 폐지 추세</a:t>
            </a:r>
          </a:p>
        </p:txBody>
      </p:sp>
      <p:sp>
        <p:nvSpPr>
          <p:cNvPr id="39" name="화살표: 오른쪽 38">
            <a:extLst>
              <a:ext uri="{FF2B5EF4-FFF2-40B4-BE49-F238E27FC236}">
                <a16:creationId xmlns:a16="http://schemas.microsoft.com/office/drawing/2014/main" id="{4E13A100-3EC3-3AE3-CDDC-2CAE19C3A945}"/>
              </a:ext>
            </a:extLst>
          </p:cNvPr>
          <p:cNvSpPr/>
          <p:nvPr/>
        </p:nvSpPr>
        <p:spPr>
          <a:xfrm>
            <a:off x="4395729" y="2632237"/>
            <a:ext cx="284360" cy="279312"/>
          </a:xfrm>
          <a:prstGeom prst="rightArrow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CE83931-415C-5129-72DC-A11BD213324E}"/>
              </a:ext>
            </a:extLst>
          </p:cNvPr>
          <p:cNvSpPr txBox="1"/>
          <p:nvPr/>
        </p:nvSpPr>
        <p:spPr>
          <a:xfrm>
            <a:off x="4763852" y="4611279"/>
            <a:ext cx="2797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진로선택과목 반영 확대</a:t>
            </a:r>
          </a:p>
        </p:txBody>
      </p:sp>
      <p:sp>
        <p:nvSpPr>
          <p:cNvPr id="41" name="화살표: 오른쪽 40">
            <a:extLst>
              <a:ext uri="{FF2B5EF4-FFF2-40B4-BE49-F238E27FC236}">
                <a16:creationId xmlns:a16="http://schemas.microsoft.com/office/drawing/2014/main" id="{5B11E84B-2F5C-0519-3053-BC482B8E316D}"/>
              </a:ext>
            </a:extLst>
          </p:cNvPr>
          <p:cNvSpPr/>
          <p:nvPr/>
        </p:nvSpPr>
        <p:spPr>
          <a:xfrm>
            <a:off x="4395729" y="4690489"/>
            <a:ext cx="284360" cy="279312"/>
          </a:xfrm>
          <a:prstGeom prst="rightArrow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3EED8AE2-7024-33AA-697C-25584512AD13}"/>
              </a:ext>
            </a:extLst>
          </p:cNvPr>
          <p:cNvCxnSpPr>
            <a:cxnSpLocks/>
          </p:cNvCxnSpPr>
          <p:nvPr/>
        </p:nvCxnSpPr>
        <p:spPr>
          <a:xfrm>
            <a:off x="4835860" y="3277763"/>
            <a:ext cx="2725724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CA27D6FA-3761-57CF-DD03-3A8A80720E41}"/>
              </a:ext>
            </a:extLst>
          </p:cNvPr>
          <p:cNvCxnSpPr>
            <a:cxnSpLocks/>
          </p:cNvCxnSpPr>
          <p:nvPr/>
        </p:nvCxnSpPr>
        <p:spPr>
          <a:xfrm>
            <a:off x="4835860" y="5085184"/>
            <a:ext cx="2725724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1B159261-709E-C65E-2411-81D3213EDEEC}"/>
              </a:ext>
            </a:extLst>
          </p:cNvPr>
          <p:cNvCxnSpPr>
            <a:cxnSpLocks/>
          </p:cNvCxnSpPr>
          <p:nvPr/>
        </p:nvCxnSpPr>
        <p:spPr>
          <a:xfrm>
            <a:off x="731404" y="4329100"/>
            <a:ext cx="2484276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49BE4FE3-7662-A578-24D4-D14421A2D844}"/>
              </a:ext>
            </a:extLst>
          </p:cNvPr>
          <p:cNvCxnSpPr>
            <a:cxnSpLocks/>
          </p:cNvCxnSpPr>
          <p:nvPr/>
        </p:nvCxnSpPr>
        <p:spPr>
          <a:xfrm>
            <a:off x="731404" y="6129300"/>
            <a:ext cx="2484276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화살표: 오른쪽 51">
            <a:extLst>
              <a:ext uri="{FF2B5EF4-FFF2-40B4-BE49-F238E27FC236}">
                <a16:creationId xmlns:a16="http://schemas.microsoft.com/office/drawing/2014/main" id="{D6CA51BA-C385-5F4E-D751-E507ABEE2982}"/>
              </a:ext>
            </a:extLst>
          </p:cNvPr>
          <p:cNvSpPr/>
          <p:nvPr/>
        </p:nvSpPr>
        <p:spPr>
          <a:xfrm rot="10800000">
            <a:off x="3423335" y="1584238"/>
            <a:ext cx="284360" cy="279312"/>
          </a:xfrm>
          <a:prstGeom prst="rightArrow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C4AB5C7E-9A13-E7E5-5F90-651CD789F89B}"/>
              </a:ext>
            </a:extLst>
          </p:cNvPr>
          <p:cNvCxnSpPr>
            <a:cxnSpLocks/>
          </p:cNvCxnSpPr>
          <p:nvPr/>
        </p:nvCxnSpPr>
        <p:spPr>
          <a:xfrm>
            <a:off x="695400" y="2132856"/>
            <a:ext cx="2484276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2">
            <a:extLst>
              <a:ext uri="{FF2B5EF4-FFF2-40B4-BE49-F238E27FC236}">
                <a16:creationId xmlns:a16="http://schemas.microsoft.com/office/drawing/2014/main" id="{2A31EB17-1FDF-390D-1FA4-4DFD6D1F3CAF}"/>
              </a:ext>
            </a:extLst>
          </p:cNvPr>
          <p:cNvSpPr/>
          <p:nvPr/>
        </p:nvSpPr>
        <p:spPr>
          <a:xfrm>
            <a:off x="0" y="0"/>
            <a:ext cx="1055440" cy="1016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40B300C-964C-2D3F-F287-C63A51E1E0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0" y="328346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48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20D5C62-92BF-AC2D-CFB3-01B6DE891299}"/>
              </a:ext>
            </a:extLst>
          </p:cNvPr>
          <p:cNvSpPr txBox="1"/>
          <p:nvPr/>
        </p:nvSpPr>
        <p:spPr>
          <a:xfrm>
            <a:off x="1343472" y="271109"/>
            <a:ext cx="8604956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학생부교과전형 전형방법별 분류 및 특징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6C04CF4-8245-519E-C4AE-D775E0C9A0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60" y="345483"/>
            <a:ext cx="1476250" cy="325766"/>
          </a:xfrm>
          <a:prstGeom prst="rect">
            <a:avLst/>
          </a:prstGeom>
        </p:spPr>
      </p:pic>
      <p:graphicFrame>
        <p:nvGraphicFramePr>
          <p:cNvPr id="3" name="Group 284">
            <a:extLst>
              <a:ext uri="{FF2B5EF4-FFF2-40B4-BE49-F238E27FC236}">
                <a16:creationId xmlns:a16="http://schemas.microsoft.com/office/drawing/2014/main" id="{15E20F78-DE2B-EEB8-3EE7-FF30521E6F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0157252"/>
              </p:ext>
            </p:extLst>
          </p:nvPr>
        </p:nvGraphicFramePr>
        <p:xfrm>
          <a:off x="371364" y="1520789"/>
          <a:ext cx="11485276" cy="486053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620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891327782"/>
                    </a:ext>
                  </a:extLst>
                </a:gridCol>
                <a:gridCol w="3420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36404">
                  <a:extLst>
                    <a:ext uri="{9D8B030D-6E8A-4147-A177-3AD203B41FA5}">
                      <a16:colId xmlns:a16="http://schemas.microsoft.com/office/drawing/2014/main" val="1243896508"/>
                    </a:ext>
                  </a:extLst>
                </a:gridCol>
              </a:tblGrid>
              <a:tr h="467905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kern="1200" spc="-10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전형분류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96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50" b="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kern="1200" spc="-10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대학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83D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kern="1200" spc="-10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특징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8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7532">
                <a:tc rowSpan="2">
                  <a:txBody>
                    <a:bodyPr/>
                    <a:lstStyle/>
                    <a:p>
                      <a:pPr marL="0" marR="0" indent="0" algn="ctr" defTabSz="91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학생부 </a:t>
                      </a:r>
                      <a:r>
                        <a:rPr lang="en-US" altLang="ko-KR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100</a:t>
                      </a:r>
                      <a:endParaRPr lang="ko-KR" altLang="en-US" sz="1800" b="1" strike="noStrike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002060"/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Roboto Condensed Light" panose="02000000000000000000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56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교과 </a:t>
                      </a:r>
                      <a:r>
                        <a:rPr lang="en-US" altLang="ko-KR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100</a:t>
                      </a:r>
                      <a:endParaRPr lang="ko-KR" altLang="en-US" sz="1800" b="1" strike="noStrike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Roboto Condensed Light" panose="02000000000000000000" pitchFamily="50" charset="0"/>
                      </a:endParaRPr>
                    </a:p>
                  </a:txBody>
                  <a:tcPr marL="14400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56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latinLnBrk="1">
                        <a:lnSpc>
                          <a:spcPct val="100000"/>
                        </a:lnSpc>
                      </a:pPr>
                      <a:r>
                        <a:rPr lang="ko-KR" altLang="en-US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광운대</a:t>
                      </a:r>
                      <a:r>
                        <a:rPr lang="en-US" altLang="ko-KR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국민대</a:t>
                      </a:r>
                      <a:r>
                        <a:rPr lang="en-US" altLang="ko-KR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, </a:t>
                      </a:r>
                      <a:br>
                        <a:rPr lang="en-US" altLang="ko-KR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</a:br>
                      <a:r>
                        <a:rPr lang="ko-KR" altLang="en-US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서울시립대</a:t>
                      </a:r>
                      <a:r>
                        <a:rPr lang="en-US" altLang="ko-KR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숙명여대</a:t>
                      </a:r>
                      <a:r>
                        <a:rPr lang="en-US" altLang="ko-KR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 </a:t>
                      </a:r>
                      <a:r>
                        <a:rPr lang="ko-KR" altLang="en-US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등</a:t>
                      </a:r>
                    </a:p>
                  </a:txBody>
                  <a:tcPr marL="10800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ko-KR" altLang="en-US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➔ 대부분 수능최저학력기준 적용</a:t>
                      </a:r>
                    </a:p>
                  </a:txBody>
                  <a:tcPr marL="10800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737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교과 </a:t>
                      </a:r>
                      <a:r>
                        <a:rPr lang="en-US" altLang="ko-KR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+ </a:t>
                      </a:r>
                      <a:r>
                        <a:rPr lang="ko-KR" altLang="en-US" sz="1800" b="1" strike="noStrike" kern="1200" spc="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비교과</a:t>
                      </a:r>
                      <a:endParaRPr lang="en-US" altLang="ko-KR" sz="1800" b="1" strike="noStrike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Roboto Condensed Light" panose="02000000000000000000" pitchFamily="50" charset="0"/>
                      </a:endParaRPr>
                    </a:p>
                    <a:p>
                      <a:pPr marL="0" marR="0" indent="0" algn="l" defTabSz="91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(</a:t>
                      </a:r>
                      <a:r>
                        <a:rPr lang="ko-KR" altLang="en-US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출결</a:t>
                      </a:r>
                      <a:r>
                        <a:rPr lang="en-US" altLang="ko-KR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, </a:t>
                      </a:r>
                      <a:r>
                        <a:rPr lang="ko-KR" altLang="en-US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봉사</a:t>
                      </a:r>
                      <a:r>
                        <a:rPr lang="en-US" altLang="ko-KR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)</a:t>
                      </a:r>
                      <a:endParaRPr lang="ko-KR" altLang="en-US" sz="1800" b="1" strike="noStrike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Roboto Condensed Light" panose="02000000000000000000" pitchFamily="50" charset="0"/>
                      </a:endParaRPr>
                    </a:p>
                  </a:txBody>
                  <a:tcPr marL="14400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56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latinLnBrk="1">
                        <a:lnSpc>
                          <a:spcPct val="100000"/>
                        </a:lnSpc>
                      </a:pPr>
                      <a:r>
                        <a:rPr lang="ko-KR" altLang="en-US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서강대</a:t>
                      </a:r>
                      <a:r>
                        <a:rPr lang="en-US" altLang="ko-KR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중앙대 등</a:t>
                      </a:r>
                    </a:p>
                  </a:txBody>
                  <a:tcPr marL="10800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ko-KR" altLang="en-US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➔ 비교과의 실질적인 영향력 낮음</a:t>
                      </a:r>
                      <a:endParaRPr lang="en-US" altLang="ko-KR" sz="1800" b="1" strike="noStrike" kern="1200" spc="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10800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75354"/>
                  </a:ext>
                </a:extLst>
              </a:tr>
              <a:tr h="1007532">
                <a:tc>
                  <a:txBody>
                    <a:bodyPr/>
                    <a:lstStyle/>
                    <a:p>
                      <a:pPr marL="0" marR="0" indent="0" algn="ctr" defTabSz="91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학생부 </a:t>
                      </a:r>
                      <a:r>
                        <a:rPr lang="en-US" altLang="ko-KR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+ </a:t>
                      </a:r>
                      <a:r>
                        <a:rPr lang="ko-KR" altLang="en-US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면접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4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[ 1</a:t>
                      </a:r>
                      <a:r>
                        <a:rPr lang="ko-KR" altLang="en-US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단계 </a:t>
                      </a:r>
                      <a:r>
                        <a:rPr lang="en-US" altLang="ko-KR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] </a:t>
                      </a:r>
                      <a:r>
                        <a:rPr lang="ko-KR" altLang="en-US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학생부</a:t>
                      </a:r>
                      <a:endParaRPr lang="en-US" altLang="ko-KR" sz="1800" b="1" strike="noStrike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Roboto Condensed Light" panose="02000000000000000000" pitchFamily="50" charset="0"/>
                      </a:endParaRPr>
                    </a:p>
                    <a:p>
                      <a:pPr marL="0" marR="0" indent="0" algn="l" defTabSz="91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[ 2</a:t>
                      </a:r>
                      <a:r>
                        <a:rPr lang="ko-KR" altLang="en-US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단계 </a:t>
                      </a:r>
                      <a:r>
                        <a:rPr lang="en-US" altLang="ko-KR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] </a:t>
                      </a:r>
                      <a:r>
                        <a:rPr lang="ko-KR" altLang="en-US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면접</a:t>
                      </a:r>
                    </a:p>
                  </a:txBody>
                  <a:tcPr marL="14400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4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latinLnBrk="1">
                        <a:lnSpc>
                          <a:spcPct val="100000"/>
                        </a:lnSpc>
                      </a:pPr>
                      <a:r>
                        <a:rPr lang="ko-KR" altLang="en-US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경인교대</a:t>
                      </a:r>
                      <a:r>
                        <a:rPr lang="en-US" altLang="ko-KR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이화여대 등</a:t>
                      </a:r>
                    </a:p>
                  </a:txBody>
                  <a:tcPr marL="10800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ko-KR" altLang="en-US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➔ 면접의 형태가 다양함</a:t>
                      </a:r>
                    </a:p>
                  </a:txBody>
                  <a:tcPr marL="10800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335271"/>
                  </a:ext>
                </a:extLst>
              </a:tr>
              <a:tr h="830198">
                <a:tc>
                  <a:txBody>
                    <a:bodyPr/>
                    <a:lstStyle/>
                    <a:p>
                      <a:pPr marL="0" marR="0" indent="0" algn="ctr" defTabSz="91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학생부 </a:t>
                      </a:r>
                      <a:r>
                        <a:rPr lang="en-US" altLang="ko-KR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+ </a:t>
                      </a:r>
                      <a:r>
                        <a:rPr lang="ko-KR" altLang="en-US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서류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학생부</a:t>
                      </a:r>
                      <a:r>
                        <a:rPr lang="en-US" altLang="ko-KR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(</a:t>
                      </a:r>
                      <a:r>
                        <a:rPr lang="ko-KR" altLang="en-US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정량평가</a:t>
                      </a:r>
                      <a:r>
                        <a:rPr lang="en-US" altLang="ko-KR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+</a:t>
                      </a:r>
                      <a:r>
                        <a:rPr lang="ko-KR" altLang="en-US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정성평가</a:t>
                      </a:r>
                      <a:r>
                        <a:rPr lang="en-US" altLang="ko-KR" sz="1800" b="1" strike="noStrike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Roboto Condensed Light" panose="02000000000000000000" pitchFamily="50" charset="0"/>
                        </a:rPr>
                        <a:t>)</a:t>
                      </a:r>
                      <a:endParaRPr lang="ko-KR" altLang="en-US" sz="1800" b="1" strike="noStrike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Roboto Condensed Light" panose="02000000000000000000" pitchFamily="50" charset="0"/>
                      </a:endParaRPr>
                    </a:p>
                  </a:txBody>
                  <a:tcPr marL="14400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건국대</a:t>
                      </a:r>
                      <a:r>
                        <a:rPr lang="en-US" altLang="ko-KR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경북대</a:t>
                      </a:r>
                      <a:r>
                        <a:rPr lang="en-US" altLang="ko-KR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경희대</a:t>
                      </a:r>
                      <a:r>
                        <a:rPr lang="en-US" altLang="ko-KR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고려대</a:t>
                      </a:r>
                      <a:r>
                        <a:rPr lang="en-US" altLang="ko-KR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, </a:t>
                      </a:r>
                      <a:br>
                        <a:rPr lang="en-US" altLang="ko-KR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</a:br>
                      <a:r>
                        <a:rPr lang="ko-KR" altLang="en-US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동국대</a:t>
                      </a:r>
                      <a:r>
                        <a:rPr lang="en-US" altLang="ko-KR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목포대</a:t>
                      </a:r>
                      <a:r>
                        <a:rPr lang="en-US" altLang="ko-KR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부산대</a:t>
                      </a:r>
                      <a:r>
                        <a:rPr lang="en-US" altLang="ko-KR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성균관대</a:t>
                      </a:r>
                    </a:p>
                  </a:txBody>
                  <a:tcPr marL="10800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➔ 정량평가</a:t>
                      </a:r>
                      <a:r>
                        <a:rPr lang="en-US" altLang="ko-KR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(</a:t>
                      </a:r>
                      <a:r>
                        <a:rPr lang="ko-KR" altLang="en-US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교과</a:t>
                      </a:r>
                      <a:r>
                        <a:rPr lang="en-US" altLang="ko-KR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) +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정성평가</a:t>
                      </a:r>
                      <a:r>
                        <a:rPr lang="en-US" altLang="ko-KR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(</a:t>
                      </a:r>
                      <a:r>
                        <a:rPr lang="ko-KR" altLang="en-US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서류</a:t>
                      </a:r>
                      <a:r>
                        <a:rPr lang="en-US" altLang="ko-KR" sz="1800" b="1" strike="noStrike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)</a:t>
                      </a:r>
                      <a:endParaRPr lang="ko-KR" altLang="en-US" sz="1800" b="1" strike="noStrike" kern="1200" spc="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10800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59975"/>
                  </a:ext>
                </a:extLst>
              </a:tr>
            </a:tbl>
          </a:graphicData>
        </a:graphic>
      </p:graphicFrame>
      <p:sp>
        <p:nvSpPr>
          <p:cNvPr id="4" name="직사각형 3">
            <a:extLst>
              <a:ext uri="{FF2B5EF4-FFF2-40B4-BE49-F238E27FC236}">
                <a16:creationId xmlns:a16="http://schemas.microsoft.com/office/drawing/2014/main" id="{E1825A8B-34CC-1BD5-5033-EA064333C77A}"/>
              </a:ext>
            </a:extLst>
          </p:cNvPr>
          <p:cNvSpPr/>
          <p:nvPr/>
        </p:nvSpPr>
        <p:spPr>
          <a:xfrm>
            <a:off x="0" y="0"/>
            <a:ext cx="1055440" cy="1016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82727CF-EBD4-5378-7CF8-AF6A9CA187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0" y="328346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96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20D5C62-92BF-AC2D-CFB3-01B6DE891299}"/>
              </a:ext>
            </a:extLst>
          </p:cNvPr>
          <p:cNvSpPr txBox="1"/>
          <p:nvPr/>
        </p:nvSpPr>
        <p:spPr>
          <a:xfrm>
            <a:off x="1343472" y="271109"/>
            <a:ext cx="8604956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교과목 반영방법 예시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6C04CF4-8245-519E-C4AE-D775E0C9A0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60" y="345483"/>
            <a:ext cx="1476250" cy="325766"/>
          </a:xfrm>
          <a:prstGeom prst="rect">
            <a:avLst/>
          </a:prstGeom>
        </p:spPr>
      </p:pic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C20C4D07-E89D-2CFB-9EAB-C13D5F563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889013"/>
              </p:ext>
            </p:extLst>
          </p:nvPr>
        </p:nvGraphicFramePr>
        <p:xfrm>
          <a:off x="515379" y="1520788"/>
          <a:ext cx="11197331" cy="4138756"/>
        </p:xfrm>
        <a:graphic>
          <a:graphicData uri="http://schemas.openxmlformats.org/drawingml/2006/table">
            <a:tbl>
              <a:tblPr/>
              <a:tblGrid>
                <a:gridCol w="1917653">
                  <a:extLst>
                    <a:ext uri="{9D8B030D-6E8A-4147-A177-3AD203B41FA5}">
                      <a16:colId xmlns:a16="http://schemas.microsoft.com/office/drawing/2014/main" val="2159349582"/>
                    </a:ext>
                  </a:extLst>
                </a:gridCol>
                <a:gridCol w="7163647">
                  <a:extLst>
                    <a:ext uri="{9D8B030D-6E8A-4147-A177-3AD203B41FA5}">
                      <a16:colId xmlns:a16="http://schemas.microsoft.com/office/drawing/2014/main" val="1512056595"/>
                    </a:ext>
                  </a:extLst>
                </a:gridCol>
                <a:gridCol w="2116031">
                  <a:extLst>
                    <a:ext uri="{9D8B030D-6E8A-4147-A177-3AD203B41FA5}">
                      <a16:colId xmlns:a16="http://schemas.microsoft.com/office/drawing/2014/main" val="3619930827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반영교과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대학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8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학년별 반영비율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8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2096"/>
                  </a:ext>
                </a:extLst>
              </a:tr>
              <a:tr h="72694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전과목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고려대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서강대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서울교대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서울시립대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성균관대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상명대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연세대 등</a:t>
                      </a:r>
                    </a:p>
                  </a:txBody>
                  <a:tcPr marL="144000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전학년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 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100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5145950"/>
                  </a:ext>
                </a:extLst>
              </a:tr>
              <a:tr h="72694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국</a:t>
                      </a:r>
                      <a:r>
                        <a:rPr lang="en-US" altLang="ko-KR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  <a:r>
                        <a:rPr lang="ko-KR" altLang="en-US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수</a:t>
                      </a:r>
                      <a:r>
                        <a:rPr lang="en-US" altLang="ko-KR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  <a:r>
                        <a:rPr lang="ko-KR" altLang="en-US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영</a:t>
                      </a:r>
                      <a:r>
                        <a:rPr lang="en-US" altLang="ko-KR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  <a:r>
                        <a:rPr lang="ko-KR" altLang="en-US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사</a:t>
                      </a:r>
                      <a:r>
                        <a:rPr lang="en-US" altLang="ko-KR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  <a:r>
                        <a:rPr lang="ko-KR" altLang="en-US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건국대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숙명여대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이화여대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중앙대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한양대 등</a:t>
                      </a:r>
                    </a:p>
                  </a:txBody>
                  <a:tcPr marL="144000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전학년 </a:t>
                      </a:r>
                      <a:r>
                        <a:rPr lang="en-US" altLang="ko-KR" sz="1800" b="1" i="0" u="none" strike="noStrike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100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8539531"/>
                  </a:ext>
                </a:extLst>
              </a:tr>
              <a:tr h="72694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국</a:t>
                      </a:r>
                      <a:r>
                        <a:rPr lang="en-US" altLang="ko-KR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  <a:r>
                        <a:rPr lang="ko-KR" altLang="en-US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수</a:t>
                      </a:r>
                      <a:r>
                        <a:rPr lang="en-US" altLang="ko-KR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  <a:r>
                        <a:rPr lang="ko-KR" altLang="en-US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영</a:t>
                      </a:r>
                      <a:r>
                        <a:rPr lang="en-US" altLang="ko-KR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  <a:r>
                        <a:rPr lang="ko-KR" altLang="en-US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사</a:t>
                      </a:r>
                      <a:r>
                        <a:rPr lang="en-US" altLang="ko-KR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/</a:t>
                      </a:r>
                      <a:r>
                        <a:rPr lang="ko-KR" altLang="en-US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경희대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광운대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국민대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동덕여대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명지대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성신여대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세종대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숭실대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b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</a:b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한국외대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홍익대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 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등</a:t>
                      </a:r>
                      <a:endParaRPr lang="en-US" altLang="ko-KR" sz="1800" b="1" i="0" u="none" strike="noStrike" dirty="0">
                        <a:solidFill>
                          <a:srgbClr val="000000"/>
                        </a:solidFill>
                        <a:effectLst/>
                        <a:latin typeface="Pretendard SemiBold" panose="02000703000000020004" pitchFamily="2" charset="-127"/>
                        <a:ea typeface="Pretendard SemiBold" panose="02000703000000020004" pitchFamily="2" charset="-127"/>
                      </a:endParaRPr>
                    </a:p>
                  </a:txBody>
                  <a:tcPr marL="144000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전학년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 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100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3819359"/>
                  </a:ext>
                </a:extLst>
              </a:tr>
              <a:tr h="72694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상위 </a:t>
                      </a:r>
                      <a:r>
                        <a:rPr lang="en-US" altLang="ko-KR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12</a:t>
                      </a:r>
                      <a:r>
                        <a:rPr lang="ko-KR" altLang="en-US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과목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덕성여대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서울여대 등</a:t>
                      </a:r>
                    </a:p>
                  </a:txBody>
                  <a:tcPr marL="144000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전학년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 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100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0302258"/>
                  </a:ext>
                </a:extLst>
              </a:tr>
              <a:tr h="72694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상위 </a:t>
                      </a:r>
                      <a:r>
                        <a:rPr lang="en-US" altLang="ko-KR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10</a:t>
                      </a:r>
                      <a:r>
                        <a:rPr lang="ko-KR" altLang="en-US" sz="1800" b="1" i="0" u="none" strike="noStrike" dirty="0">
                          <a:solidFill>
                            <a:srgbClr val="003964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과목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동국대 등</a:t>
                      </a:r>
                    </a:p>
                  </a:txBody>
                  <a:tcPr marL="144000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전학년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 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100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436603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73F4166E-16AE-98E4-0E45-348F3763777C}"/>
              </a:ext>
            </a:extLst>
          </p:cNvPr>
          <p:cNvSpPr/>
          <p:nvPr/>
        </p:nvSpPr>
        <p:spPr>
          <a:xfrm>
            <a:off x="0" y="0"/>
            <a:ext cx="1055440" cy="1016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C890341-7F18-833D-2BA2-0F2B071450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0" y="328346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91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20D5C62-92BF-AC2D-CFB3-01B6DE891299}"/>
              </a:ext>
            </a:extLst>
          </p:cNvPr>
          <p:cNvSpPr txBox="1"/>
          <p:nvPr/>
        </p:nvSpPr>
        <p:spPr>
          <a:xfrm>
            <a:off x="1343472" y="291556"/>
            <a:ext cx="9505056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ko-KR" altLang="en-US" sz="28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학생부교과전형</a:t>
            </a:r>
            <a:r>
              <a:rPr lang="en-US" altLang="ko-KR" sz="28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, </a:t>
            </a:r>
            <a:r>
              <a:rPr lang="ko-KR" altLang="en-US" sz="28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대부분 진로선택과목 반영</a:t>
            </a:r>
            <a:r>
              <a:rPr lang="en-US" altLang="ko-KR" sz="28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_</a:t>
            </a:r>
            <a:r>
              <a:rPr lang="ko-KR" altLang="en-US" sz="28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수도권 소재 대학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6C04CF4-8245-519E-C4AE-D775E0C9A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60" y="345483"/>
            <a:ext cx="1476250" cy="325766"/>
          </a:xfrm>
          <a:prstGeom prst="rect">
            <a:avLst/>
          </a:prstGeom>
        </p:spPr>
      </p:pic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F2661F8E-7E67-F987-D889-85ECB848C2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040037"/>
              </p:ext>
            </p:extLst>
          </p:nvPr>
        </p:nvGraphicFramePr>
        <p:xfrm>
          <a:off x="335360" y="1527867"/>
          <a:ext cx="11503274" cy="4781322"/>
        </p:xfrm>
        <a:graphic>
          <a:graphicData uri="http://schemas.openxmlformats.org/drawingml/2006/table">
            <a:tbl>
              <a:tblPr/>
              <a:tblGrid>
                <a:gridCol w="2320488">
                  <a:extLst>
                    <a:ext uri="{9D8B030D-6E8A-4147-A177-3AD203B41FA5}">
                      <a16:colId xmlns:a16="http://schemas.microsoft.com/office/drawing/2014/main" val="1206295785"/>
                    </a:ext>
                  </a:extLst>
                </a:gridCol>
                <a:gridCol w="2668514">
                  <a:extLst>
                    <a:ext uri="{9D8B030D-6E8A-4147-A177-3AD203B41FA5}">
                      <a16:colId xmlns:a16="http://schemas.microsoft.com/office/drawing/2014/main" val="1431488908"/>
                    </a:ext>
                  </a:extLst>
                </a:gridCol>
                <a:gridCol w="2270448">
                  <a:extLst>
                    <a:ext uri="{9D8B030D-6E8A-4147-A177-3AD203B41FA5}">
                      <a16:colId xmlns:a16="http://schemas.microsoft.com/office/drawing/2014/main" val="3384950657"/>
                    </a:ext>
                  </a:extLst>
                </a:gridCol>
                <a:gridCol w="1856674">
                  <a:extLst>
                    <a:ext uri="{9D8B030D-6E8A-4147-A177-3AD203B41FA5}">
                      <a16:colId xmlns:a16="http://schemas.microsoft.com/office/drawing/2014/main" val="3621838120"/>
                    </a:ext>
                  </a:extLst>
                </a:gridCol>
                <a:gridCol w="2387150">
                  <a:extLst>
                    <a:ext uri="{9D8B030D-6E8A-4147-A177-3AD203B41FA5}">
                      <a16:colId xmlns:a16="http://schemas.microsoft.com/office/drawing/2014/main" val="2095971949"/>
                    </a:ext>
                  </a:extLst>
                </a:gridCol>
              </a:tblGrid>
              <a:tr h="60123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구분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3</a:t>
                      </a:r>
                      <a:r>
                        <a:rPr lang="ko-KR" alt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과목 반영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주요교과 반영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전 과목 반영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반영 예시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8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372900"/>
                  </a:ext>
                </a:extLst>
              </a:tr>
              <a:tr h="11886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성취도별 등급</a:t>
                      </a:r>
                      <a:b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</a:b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(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환산점수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경희대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상명대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  <a:r>
                        <a:rPr lang="ko-KR" alt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서울과기대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</a:p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서울여대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서울시립대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</a:p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숙명여대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한양대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단국대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세종대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이화여대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</a:p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중앙대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한국외대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</a:p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한양대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(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에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),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홍익대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연세대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급간 차이 비교적 크다</a:t>
                      </a:r>
                      <a:r>
                        <a:rPr lang="en-US" altLang="ko-KR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(A=100,B=96</a:t>
                      </a:r>
                      <a:br>
                        <a:rPr lang="en-US" altLang="ko-KR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</a:br>
                      <a:r>
                        <a:rPr lang="en-US" altLang="ko-KR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A=1</a:t>
                      </a:r>
                      <a:r>
                        <a:rPr lang="ko-KR" altLang="en-US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등급</a:t>
                      </a:r>
                      <a:r>
                        <a:rPr lang="en-US" altLang="ko-KR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,B=3</a:t>
                      </a:r>
                      <a:r>
                        <a:rPr lang="ko-KR" altLang="en-US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등급</a:t>
                      </a:r>
                      <a:r>
                        <a:rPr lang="en-US" altLang="ko-KR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)</a:t>
                      </a:r>
                    </a:p>
                  </a:txBody>
                  <a:tcPr marL="180000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568982"/>
                  </a:ext>
                </a:extLst>
              </a:tr>
              <a:tr h="77821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광운대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덕성여대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아주대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</a:p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성신여대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인하대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가천대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단국대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숭실대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급간 차이 비교적 작다</a:t>
                      </a:r>
                      <a:r>
                        <a:rPr lang="en-US" altLang="ko-KR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(A=100,B=99</a:t>
                      </a:r>
                      <a:br>
                        <a:rPr lang="en-US" altLang="ko-KR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</a:br>
                      <a:r>
                        <a:rPr lang="en-US" altLang="ko-KR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A=1</a:t>
                      </a:r>
                      <a:r>
                        <a:rPr lang="ko-KR" altLang="en-US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등급</a:t>
                      </a:r>
                      <a:r>
                        <a:rPr lang="en-US" altLang="ko-KR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,B=2</a:t>
                      </a:r>
                      <a:r>
                        <a:rPr lang="ko-KR" altLang="en-US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등급</a:t>
                      </a:r>
                      <a:r>
                        <a:rPr lang="en-US" altLang="ko-KR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)</a:t>
                      </a:r>
                    </a:p>
                  </a:txBody>
                  <a:tcPr marL="180000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65679"/>
                  </a:ext>
                </a:extLst>
              </a:tr>
              <a:tr h="55330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성취도 비율 고려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고려대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서강대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고려대</a:t>
                      </a:r>
                      <a:r>
                        <a:rPr lang="en-US" altLang="ko-KR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(</a:t>
                      </a:r>
                      <a:r>
                        <a:rPr lang="en-US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A=1</a:t>
                      </a:r>
                      <a:r>
                        <a:rPr lang="ko-KR" altLang="en-US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등급</a:t>
                      </a:r>
                      <a:r>
                        <a:rPr lang="en-US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)</a:t>
                      </a:r>
                    </a:p>
                  </a:txBody>
                  <a:tcPr marL="180000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0346950"/>
                  </a:ext>
                </a:extLst>
              </a:tr>
              <a:tr h="55330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정성평가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건국대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성균관대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동국대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　</a:t>
                      </a:r>
                    </a:p>
                  </a:txBody>
                  <a:tcPr marL="180000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124614"/>
                  </a:ext>
                </a:extLst>
              </a:tr>
              <a:tr h="5533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2024 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반영신설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국민대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덕성여대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서울여대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단국대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한국외대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6980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999428"/>
                  </a:ext>
                </a:extLst>
              </a:tr>
              <a:tr h="55330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미반영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tendard SemiBold" panose="02000703000000020004" pitchFamily="2" charset="-127"/>
                        <a:ea typeface="Pretendard SemiBold" panose="02000703000000020004" pitchFamily="2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50196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동덕여대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삼육대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을지대</a:t>
                      </a:r>
                      <a:r>
                        <a:rPr lang="en-US" altLang="ko-K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한국공학대 등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50196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5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281277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FF0DD704-46DF-B275-C0D8-ED7E097E09D6}"/>
              </a:ext>
            </a:extLst>
          </p:cNvPr>
          <p:cNvSpPr/>
          <p:nvPr/>
        </p:nvSpPr>
        <p:spPr>
          <a:xfrm>
            <a:off x="0" y="0"/>
            <a:ext cx="1055440" cy="1016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8E1FF52-B235-68B6-043C-1FB623653E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0" y="328346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27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20D5C62-92BF-AC2D-CFB3-01B6DE891299}"/>
              </a:ext>
            </a:extLst>
          </p:cNvPr>
          <p:cNvSpPr txBox="1"/>
          <p:nvPr/>
        </p:nvSpPr>
        <p:spPr>
          <a:xfrm>
            <a:off x="1343472" y="291556"/>
            <a:ext cx="9505056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ko-KR" altLang="en-US" sz="28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학생부교과전형</a:t>
            </a:r>
            <a:r>
              <a:rPr lang="en-US" altLang="ko-KR" sz="28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, </a:t>
            </a:r>
            <a:r>
              <a:rPr lang="ko-KR" altLang="en-US" sz="28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대부분 진로선택과목 반영</a:t>
            </a:r>
            <a:r>
              <a:rPr lang="en-US" altLang="ko-KR" sz="28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_</a:t>
            </a:r>
            <a:r>
              <a:rPr lang="ko-KR" altLang="en-US" sz="28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지역거점국립대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6C04CF4-8245-519E-C4AE-D775E0C9A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60" y="345483"/>
            <a:ext cx="1476250" cy="325766"/>
          </a:xfrm>
          <a:prstGeom prst="rect">
            <a:avLst/>
          </a:prstGeom>
        </p:spPr>
      </p:pic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B15346F8-6686-741F-3A2E-6A07D9F591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649045"/>
              </p:ext>
            </p:extLst>
          </p:nvPr>
        </p:nvGraphicFramePr>
        <p:xfrm>
          <a:off x="334469" y="1534725"/>
          <a:ext cx="11503021" cy="3198678"/>
        </p:xfrm>
        <a:graphic>
          <a:graphicData uri="http://schemas.openxmlformats.org/drawingml/2006/table">
            <a:tbl>
              <a:tblPr/>
              <a:tblGrid>
                <a:gridCol w="2415831">
                  <a:extLst>
                    <a:ext uri="{9D8B030D-6E8A-4147-A177-3AD203B41FA5}">
                      <a16:colId xmlns:a16="http://schemas.microsoft.com/office/drawing/2014/main" val="1206295785"/>
                    </a:ext>
                  </a:extLst>
                </a:gridCol>
                <a:gridCol w="4617324">
                  <a:extLst>
                    <a:ext uri="{9D8B030D-6E8A-4147-A177-3AD203B41FA5}">
                      <a16:colId xmlns:a16="http://schemas.microsoft.com/office/drawing/2014/main" val="1431488908"/>
                    </a:ext>
                  </a:extLst>
                </a:gridCol>
                <a:gridCol w="2270128">
                  <a:extLst>
                    <a:ext uri="{9D8B030D-6E8A-4147-A177-3AD203B41FA5}">
                      <a16:colId xmlns:a16="http://schemas.microsoft.com/office/drawing/2014/main" val="3384950657"/>
                    </a:ext>
                  </a:extLst>
                </a:gridCol>
                <a:gridCol w="2199738">
                  <a:extLst>
                    <a:ext uri="{9D8B030D-6E8A-4147-A177-3AD203B41FA5}">
                      <a16:colId xmlns:a16="http://schemas.microsoft.com/office/drawing/2014/main" val="3621838120"/>
                    </a:ext>
                  </a:extLst>
                </a:gridCol>
              </a:tblGrid>
              <a:tr h="59813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구분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3</a:t>
                      </a:r>
                      <a:r>
                        <a:rPr lang="ko-KR" alt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과목 반영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주요교과 반영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전 과목 반영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372900"/>
                  </a:ext>
                </a:extLst>
              </a:tr>
              <a:tr h="86684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성취도별 등급</a:t>
                      </a:r>
                      <a:b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</a:b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(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환산점수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   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강원대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경상국립대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전남대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전북대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제주대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 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충남대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충북대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retendard SemiBold" panose="02000703000000020004" pitchFamily="2" charset="-127"/>
                        <a:ea typeface="Pretendard SemiBold" panose="02000703000000020004" pitchFamily="2" charset="-127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568982"/>
                  </a:ext>
                </a:extLst>
              </a:tr>
              <a:tr h="86684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정성평가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retendard SemiBold" panose="02000703000000020004" pitchFamily="2" charset="-127"/>
                        <a:ea typeface="Pretendard SemiBold" panose="02000703000000020004" pitchFamily="2" charset="-127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 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경북대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부산대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retendard SemiBold" panose="02000703000000020004" pitchFamily="2" charset="-127"/>
                        <a:ea typeface="Pretendard SemiBold" panose="02000703000000020004" pitchFamily="2" charset="-127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124614"/>
                  </a:ext>
                </a:extLst>
              </a:tr>
              <a:tr h="86684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2024 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반영신설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   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충남대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, 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</a:rPr>
                        <a:t>충북대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retendard SemiBold" panose="02000703000000020004" pitchFamily="2" charset="-127"/>
                        <a:ea typeface="Pretendard SemiBold" panose="02000703000000020004" pitchFamily="2" charset="-127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Pretendard SemiBold" panose="02000703000000020004" pitchFamily="2" charset="-127"/>
                        <a:ea typeface="Pretendard SemiBold" panose="02000703000000020004" pitchFamily="2" charset="-127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999428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23CBE8BC-99FA-54D2-F051-019EB9F45138}"/>
              </a:ext>
            </a:extLst>
          </p:cNvPr>
          <p:cNvSpPr/>
          <p:nvPr/>
        </p:nvSpPr>
        <p:spPr>
          <a:xfrm>
            <a:off x="0" y="0"/>
            <a:ext cx="1055440" cy="1016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EC82387-E2AB-E38D-E00A-75DC42E79D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0" y="328346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04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E72BEE98-AF57-482C-832F-42ACC6BD1FF3}"/>
              </a:ext>
            </a:extLst>
          </p:cNvPr>
          <p:cNvGrpSpPr/>
          <p:nvPr/>
        </p:nvGrpSpPr>
        <p:grpSpPr>
          <a:xfrm>
            <a:off x="-7231" y="873940"/>
            <a:ext cx="12199231" cy="5984060"/>
            <a:chOff x="-5903" y="873940"/>
            <a:chExt cx="12199231" cy="5984060"/>
          </a:xfrm>
        </p:grpSpPr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753F99C0-93DB-4694-82A1-9870863252FB}"/>
                </a:ext>
              </a:extLst>
            </p:cNvPr>
            <p:cNvGrpSpPr/>
            <p:nvPr/>
          </p:nvGrpSpPr>
          <p:grpSpPr>
            <a:xfrm>
              <a:off x="-5903" y="873940"/>
              <a:ext cx="12199231" cy="5984060"/>
              <a:chOff x="-7231" y="873940"/>
              <a:chExt cx="12199231" cy="5984060"/>
            </a:xfrm>
          </p:grpSpPr>
          <p:pic>
            <p:nvPicPr>
              <p:cNvPr id="69" name="그림 68">
                <a:extLst>
                  <a:ext uri="{FF2B5EF4-FFF2-40B4-BE49-F238E27FC236}">
                    <a16:creationId xmlns:a16="http://schemas.microsoft.com/office/drawing/2014/main" id="{EB35AE2F-BE2E-4788-B53D-6FC4D5DA8F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700" b="11961"/>
              <a:stretch/>
            </p:blipFill>
            <p:spPr>
              <a:xfrm>
                <a:off x="3108583" y="873940"/>
                <a:ext cx="9083417" cy="5984060"/>
              </a:xfrm>
              <a:prstGeom prst="rect">
                <a:avLst/>
              </a:prstGeom>
            </p:spPr>
          </p:pic>
          <p:pic>
            <p:nvPicPr>
              <p:cNvPr id="71" name="그림 70">
                <a:extLst>
                  <a:ext uri="{FF2B5EF4-FFF2-40B4-BE49-F238E27FC236}">
                    <a16:creationId xmlns:a16="http://schemas.microsoft.com/office/drawing/2014/main" id="{117DFD2C-9E5F-441F-9FDC-DF8C85129C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835" b="11961"/>
              <a:stretch/>
            </p:blipFill>
            <p:spPr>
              <a:xfrm flipH="1">
                <a:off x="-7231" y="938630"/>
                <a:ext cx="4337538" cy="5913276"/>
              </a:xfrm>
              <a:prstGeom prst="rect">
                <a:avLst/>
              </a:prstGeom>
            </p:spPr>
          </p:pic>
        </p:grp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B5D11C3D-40F9-4985-92FF-A018DEA23F1E}"/>
                </a:ext>
              </a:extLst>
            </p:cNvPr>
            <p:cNvGrpSpPr/>
            <p:nvPr/>
          </p:nvGrpSpPr>
          <p:grpSpPr>
            <a:xfrm>
              <a:off x="3464288" y="4678042"/>
              <a:ext cx="5039306" cy="131130"/>
              <a:chOff x="3464288" y="4678042"/>
              <a:chExt cx="5039306" cy="131130"/>
            </a:xfrm>
          </p:grpSpPr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7FB882FF-7A85-4600-A028-EC68796FC329}"/>
                  </a:ext>
                </a:extLst>
              </p:cNvPr>
              <p:cNvSpPr/>
              <p:nvPr/>
            </p:nvSpPr>
            <p:spPr>
              <a:xfrm>
                <a:off x="3464288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1" name="타원 60">
                <a:extLst>
                  <a:ext uri="{FF2B5EF4-FFF2-40B4-BE49-F238E27FC236}">
                    <a16:creationId xmlns:a16="http://schemas.microsoft.com/office/drawing/2014/main" id="{5B0A913F-016E-40D3-9068-08F63E813455}"/>
                  </a:ext>
                </a:extLst>
              </p:cNvPr>
              <p:cNvSpPr/>
              <p:nvPr/>
            </p:nvSpPr>
            <p:spPr>
              <a:xfrm>
                <a:off x="5918376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2" name="타원 61">
                <a:extLst>
                  <a:ext uri="{FF2B5EF4-FFF2-40B4-BE49-F238E27FC236}">
                    <a16:creationId xmlns:a16="http://schemas.microsoft.com/office/drawing/2014/main" id="{DE5C8B26-12BC-44E6-B1FB-71E0A9E66E09}"/>
                  </a:ext>
                </a:extLst>
              </p:cNvPr>
              <p:cNvSpPr/>
              <p:nvPr/>
            </p:nvSpPr>
            <p:spPr>
              <a:xfrm>
                <a:off x="8372464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B602C0A-CBD6-48B6-B2DF-4DEF663ABA2D}"/>
              </a:ext>
            </a:extLst>
          </p:cNvPr>
          <p:cNvSpPr txBox="1"/>
          <p:nvPr/>
        </p:nvSpPr>
        <p:spPr>
          <a:xfrm>
            <a:off x="960572" y="224644"/>
            <a:ext cx="9305698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1</a:t>
            </a: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학년 운영 기본 방침 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A157826-8271-43BE-832D-2DDDEB3A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3840375" y="2033220"/>
            <a:ext cx="428447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끝이 </a:t>
            </a:r>
            <a:endParaRPr lang="en-US" altLang="ko-KR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ko-KR" altLang="en-US" sz="40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어딜까</a:t>
            </a:r>
            <a:endParaRPr lang="en-US" altLang="ko-KR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endParaRPr lang="en-US" altLang="ko-KR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ko-KR" altLang="en-US" sz="40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너의</a:t>
            </a:r>
            <a:endParaRPr lang="en-US" altLang="ko-KR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r>
              <a:rPr lang="ko-KR" altLang="en-US" sz="4000" dirty="0">
                <a:latin typeface="휴먼옛체" panose="02030504000101010101" pitchFamily="18" charset="-127"/>
                <a:ea typeface="휴먼옛체" panose="02030504000101010101" pitchFamily="18" charset="-127"/>
              </a:rPr>
              <a:t>잠재력</a:t>
            </a:r>
            <a:endParaRPr lang="en-US" altLang="ko-KR" sz="4000" dirty="0">
              <a:latin typeface="휴먼옛체" panose="02030504000101010101" pitchFamily="18" charset="-127"/>
              <a:ea typeface="휴먼옛체" panose="02030504000101010101" pitchFamily="18" charset="-127"/>
            </a:endParaRPr>
          </a:p>
          <a:p>
            <a:endParaRPr lang="en-US" altLang="ko-KR" dirty="0"/>
          </a:p>
          <a:p>
            <a:r>
              <a:rPr lang="en-US" altLang="ko-KR" b="1" dirty="0">
                <a:latin typeface="+mn-ea"/>
              </a:rPr>
              <a:t>-</a:t>
            </a:r>
            <a:r>
              <a:rPr lang="ko-KR" altLang="en-US" b="1" dirty="0" err="1">
                <a:latin typeface="+mn-ea"/>
              </a:rPr>
              <a:t>하상욱</a:t>
            </a:r>
            <a:r>
              <a:rPr lang="ko-KR" altLang="en-US" b="1" dirty="0">
                <a:latin typeface="+mn-ea"/>
              </a:rPr>
              <a:t> 단편 시집 </a:t>
            </a:r>
            <a:r>
              <a:rPr lang="en-US" altLang="ko-KR" b="1" dirty="0">
                <a:latin typeface="+mn-ea"/>
              </a:rPr>
              <a:t>‘????’ </a:t>
            </a:r>
            <a:r>
              <a:rPr lang="ko-KR" altLang="en-US" b="1" dirty="0">
                <a:latin typeface="+mn-ea"/>
              </a:rPr>
              <a:t>中에서</a:t>
            </a:r>
            <a:r>
              <a:rPr lang="en-US" altLang="ko-KR" b="1" dirty="0">
                <a:latin typeface="+mn-ea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739092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20D5C62-92BF-AC2D-CFB3-01B6DE891299}"/>
              </a:ext>
            </a:extLst>
          </p:cNvPr>
          <p:cNvSpPr txBox="1"/>
          <p:nvPr/>
        </p:nvSpPr>
        <p:spPr>
          <a:xfrm>
            <a:off x="1343472" y="271109"/>
            <a:ext cx="8604956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학생부교과전형 대비 전략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6C04CF4-8245-519E-C4AE-D775E0C9A0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60" y="345483"/>
            <a:ext cx="1476250" cy="325766"/>
          </a:xfrm>
          <a:prstGeom prst="rect">
            <a:avLst/>
          </a:prstGeom>
        </p:spPr>
      </p:pic>
      <p:sp>
        <p:nvSpPr>
          <p:cNvPr id="4" name="사각형: 둥근 위쪽 모서리 3">
            <a:extLst>
              <a:ext uri="{FF2B5EF4-FFF2-40B4-BE49-F238E27FC236}">
                <a16:creationId xmlns:a16="http://schemas.microsoft.com/office/drawing/2014/main" id="{C3DE98A0-F9DF-588B-305C-2759507C0A35}"/>
              </a:ext>
            </a:extLst>
          </p:cNvPr>
          <p:cNvSpPr/>
          <p:nvPr/>
        </p:nvSpPr>
        <p:spPr>
          <a:xfrm rot="16200000">
            <a:off x="5629986" y="-1685604"/>
            <a:ext cx="860094" cy="11089304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3000">
                <a:srgbClr val="2456A0">
                  <a:alpha val="70000"/>
                </a:srgbClr>
              </a:gs>
              <a:gs pos="99000">
                <a:srgbClr val="449A7F">
                  <a:alpha val="70000"/>
                </a:srgbClr>
              </a:gs>
            </a:gsLst>
            <a:lin ang="54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EBE38B-4237-9B98-7304-8C361C576626}"/>
              </a:ext>
            </a:extLst>
          </p:cNvPr>
          <p:cNvSpPr txBox="1"/>
          <p:nvPr/>
        </p:nvSpPr>
        <p:spPr>
          <a:xfrm>
            <a:off x="1555482" y="2216346"/>
            <a:ext cx="3886121" cy="86009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  <a:cs typeface="Roboto Light" panose="02000000000000000000" pitchFamily="50" charset="0"/>
              </a:rPr>
              <a:t>학생부 교과 성적을 </a:t>
            </a:r>
            <a:endParaRPr lang="en-US" altLang="ko-KR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Pretendard SemiBold" panose="02000703000000020004" pitchFamily="2" charset="-127"/>
              <a:ea typeface="Pretendard SemiBold" panose="02000703000000020004" pitchFamily="2" charset="-127"/>
              <a:cs typeface="Roboto Light" panose="02000000000000000000" pitchFamily="50" charset="0"/>
            </a:endParaRPr>
          </a:p>
          <a:p>
            <a:r>
              <a:rPr lang="ko-KR" altLang="en-US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  <a:cs typeface="Roboto Light" panose="02000000000000000000" pitchFamily="50" charset="0"/>
              </a:rPr>
              <a:t>기반으로 한 충실한 학교생활</a:t>
            </a:r>
            <a:endParaRPr lang="en-US" altLang="ko-KR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Pretendard SemiBold" panose="02000703000000020004" pitchFamily="2" charset="-127"/>
              <a:ea typeface="Pretendard SemiBold" panose="02000703000000020004" pitchFamily="2" charset="-127"/>
              <a:cs typeface="Roboto Light" panose="02000000000000000000" pitchFamily="50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B72F08-BE37-5323-8C85-6DD9EE04C0A3}"/>
              </a:ext>
            </a:extLst>
          </p:cNvPr>
          <p:cNvSpPr txBox="1"/>
          <p:nvPr/>
        </p:nvSpPr>
        <p:spPr>
          <a:xfrm>
            <a:off x="6629735" y="2365608"/>
            <a:ext cx="4433101" cy="54000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  <a:cs typeface="Roboto Light" panose="02000000000000000000" pitchFamily="50" charset="0"/>
              </a:rPr>
              <a:t>대학별 전형방법 및 입시결과 확인하여 목표대학 설정</a:t>
            </a:r>
            <a:endParaRPr lang="en-US" altLang="ko-KR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Pretendard SemiBold" panose="02000703000000020004" pitchFamily="2" charset="-127"/>
              <a:ea typeface="Pretendard SemiBold" panose="02000703000000020004" pitchFamily="2" charset="-127"/>
              <a:cs typeface="Roboto Light" panose="02000000000000000000" pitchFamily="50" charset="0"/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DEC8F6F8-2C99-1B4D-2612-0F9408350C61}"/>
              </a:ext>
            </a:extLst>
          </p:cNvPr>
          <p:cNvSpPr/>
          <p:nvPr/>
        </p:nvSpPr>
        <p:spPr>
          <a:xfrm>
            <a:off x="725151" y="2392005"/>
            <a:ext cx="508777" cy="508777"/>
          </a:xfrm>
          <a:prstGeom prst="ellipse">
            <a:avLst/>
          </a:prstGeom>
          <a:solidFill>
            <a:schemeClr val="bg1"/>
          </a:solidFill>
          <a:ln w="63500" cmpd="sng">
            <a:solidFill>
              <a:srgbClr val="0039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3964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01</a:t>
            </a:r>
            <a:endParaRPr lang="ko-KR" altLang="en-US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03964"/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Roboto Black" panose="02000000000000000000" pitchFamily="50" charset="0"/>
            </a:endParaRPr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D780798B-99DE-34D0-7159-8DCF3ABCDEE2}"/>
              </a:ext>
            </a:extLst>
          </p:cNvPr>
          <p:cNvSpPr/>
          <p:nvPr/>
        </p:nvSpPr>
        <p:spPr>
          <a:xfrm>
            <a:off x="5805645" y="2396831"/>
            <a:ext cx="508777" cy="508777"/>
          </a:xfrm>
          <a:prstGeom prst="ellipse">
            <a:avLst/>
          </a:prstGeom>
          <a:solidFill>
            <a:schemeClr val="bg1"/>
          </a:solidFill>
          <a:ln w="63500" cmpd="sng">
            <a:solidFill>
              <a:srgbClr val="439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39EBB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03</a:t>
            </a:r>
            <a:endParaRPr lang="ko-KR" altLang="en-US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39EBB"/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Roboto Black" panose="020000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30880D-F95F-90CE-D510-79D3A225EEE5}"/>
              </a:ext>
            </a:extLst>
          </p:cNvPr>
          <p:cNvSpPr txBox="1"/>
          <p:nvPr/>
        </p:nvSpPr>
        <p:spPr>
          <a:xfrm>
            <a:off x="3068397" y="4869220"/>
            <a:ext cx="4092909" cy="54000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  <a:cs typeface="Roboto Light" panose="02000000000000000000" pitchFamily="50" charset="0"/>
              </a:rPr>
              <a:t>희망 대학의 수능최저학력기준</a:t>
            </a:r>
            <a:endParaRPr lang="en-US" altLang="ko-KR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Pretendard SemiBold" panose="02000703000000020004" pitchFamily="2" charset="-127"/>
              <a:ea typeface="Pretendard SemiBold" panose="02000703000000020004" pitchFamily="2" charset="-127"/>
              <a:cs typeface="Roboto Light" panose="02000000000000000000" pitchFamily="50" charset="0"/>
            </a:endParaRPr>
          </a:p>
          <a:p>
            <a:r>
              <a:rPr lang="ko-KR" altLang="en-US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  <a:cs typeface="Roboto Light" panose="02000000000000000000" pitchFamily="50" charset="0"/>
              </a:rPr>
              <a:t>확인 및 수능 준비</a:t>
            </a:r>
            <a:endParaRPr lang="en-US" altLang="ko-KR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Pretendard SemiBold" panose="02000703000000020004" pitchFamily="2" charset="-127"/>
              <a:ea typeface="Pretendard SemiBold" panose="02000703000000020004" pitchFamily="2" charset="-127"/>
              <a:cs typeface="Roboto Light" panose="02000000000000000000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362A21-81C3-E3B9-882E-2D59D9BCB198}"/>
              </a:ext>
            </a:extLst>
          </p:cNvPr>
          <p:cNvSpPr txBox="1"/>
          <p:nvPr/>
        </p:nvSpPr>
        <p:spPr>
          <a:xfrm>
            <a:off x="8099472" y="4829930"/>
            <a:ext cx="3570823" cy="54000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  <a:cs typeface="Roboto Light" panose="02000000000000000000" pitchFamily="50" charset="0"/>
              </a:rPr>
              <a:t>서류</a:t>
            </a:r>
            <a:r>
              <a:rPr lang="en-US" altLang="ko-KR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  <a:cs typeface="Roboto Light" panose="02000000000000000000" pitchFamily="50" charset="0"/>
              </a:rPr>
              <a:t>/</a:t>
            </a:r>
            <a:r>
              <a:rPr lang="ko-KR" altLang="en-US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  <a:cs typeface="Roboto Light" panose="02000000000000000000" pitchFamily="50" charset="0"/>
              </a:rPr>
              <a:t>면접 평가 대학은 학생부종합전형과 함께 준비</a:t>
            </a:r>
            <a:endParaRPr lang="en-US" altLang="ko-KR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Pretendard SemiBold" panose="02000703000000020004" pitchFamily="2" charset="-127"/>
              <a:ea typeface="Pretendard SemiBold" panose="02000703000000020004" pitchFamily="2" charset="-127"/>
              <a:cs typeface="Roboto Light" panose="02000000000000000000" pitchFamily="50" charset="0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8BD7CEFB-5B2F-936F-7AE3-AD6C6FA6F36A}"/>
              </a:ext>
            </a:extLst>
          </p:cNvPr>
          <p:cNvSpPr/>
          <p:nvPr/>
        </p:nvSpPr>
        <p:spPr>
          <a:xfrm>
            <a:off x="2300401" y="4882709"/>
            <a:ext cx="508777" cy="508777"/>
          </a:xfrm>
          <a:prstGeom prst="ellipse">
            <a:avLst/>
          </a:prstGeom>
          <a:solidFill>
            <a:schemeClr val="bg1"/>
          </a:solidFill>
          <a:ln w="63500" cmpd="sng">
            <a:solidFill>
              <a:srgbClr val="278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783D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02</a:t>
            </a:r>
            <a:endParaRPr lang="ko-KR" altLang="en-US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783D7"/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Roboto Black" panose="02000000000000000000" pitchFamily="50" charset="0"/>
            </a:endParaRP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F6DDB28D-8DFA-E018-429A-97417F6B213F}"/>
              </a:ext>
            </a:extLst>
          </p:cNvPr>
          <p:cNvSpPr/>
          <p:nvPr/>
        </p:nvSpPr>
        <p:spPr>
          <a:xfrm>
            <a:off x="7321627" y="4833156"/>
            <a:ext cx="508777" cy="508777"/>
          </a:xfrm>
          <a:prstGeom prst="ellipse">
            <a:avLst/>
          </a:prstGeom>
          <a:solidFill>
            <a:schemeClr val="bg1"/>
          </a:solidFill>
          <a:ln w="63500" cmpd="sng">
            <a:solidFill>
              <a:srgbClr val="449A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9A7F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04</a:t>
            </a:r>
            <a:endParaRPr lang="ko-KR" altLang="en-US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49A7F"/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Roboto Black" panose="02000000000000000000" pitchFamily="50" charset="0"/>
            </a:endParaRPr>
          </a:p>
        </p:txBody>
      </p: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04F9D988-A26F-1B03-3FB5-72BBA65DA0CB}"/>
              </a:ext>
            </a:extLst>
          </p:cNvPr>
          <p:cNvCxnSpPr>
            <a:stCxn id="27" idx="4"/>
          </p:cNvCxnSpPr>
          <p:nvPr/>
        </p:nvCxnSpPr>
        <p:spPr>
          <a:xfrm flipH="1">
            <a:off x="977107" y="2900782"/>
            <a:ext cx="2433" cy="960265"/>
          </a:xfrm>
          <a:prstGeom prst="straightConnector1">
            <a:avLst/>
          </a:prstGeom>
          <a:ln w="28575">
            <a:solidFill>
              <a:srgbClr val="00396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14B8E4A9-A3FA-84B4-B4F8-339E55F01487}"/>
              </a:ext>
            </a:extLst>
          </p:cNvPr>
          <p:cNvCxnSpPr/>
          <p:nvPr/>
        </p:nvCxnSpPr>
        <p:spPr>
          <a:xfrm flipH="1">
            <a:off x="6067394" y="2905402"/>
            <a:ext cx="2433" cy="960265"/>
          </a:xfrm>
          <a:prstGeom prst="straightConnector1">
            <a:avLst/>
          </a:prstGeom>
          <a:ln w="28575">
            <a:solidFill>
              <a:srgbClr val="4CA3BE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AF386F39-4B94-F02F-3875-AE664941186A}"/>
              </a:ext>
            </a:extLst>
          </p:cNvPr>
          <p:cNvCxnSpPr>
            <a:cxnSpLocks/>
          </p:cNvCxnSpPr>
          <p:nvPr/>
        </p:nvCxnSpPr>
        <p:spPr>
          <a:xfrm flipV="1">
            <a:off x="2554789" y="3865667"/>
            <a:ext cx="0" cy="1003553"/>
          </a:xfrm>
          <a:prstGeom prst="straightConnector1">
            <a:avLst/>
          </a:prstGeom>
          <a:ln w="28575">
            <a:solidFill>
              <a:srgbClr val="2783D7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>
            <a:extLst>
              <a:ext uri="{FF2B5EF4-FFF2-40B4-BE49-F238E27FC236}">
                <a16:creationId xmlns:a16="http://schemas.microsoft.com/office/drawing/2014/main" id="{8F325F59-4B0B-DB5B-1A25-8CA6C24EEE62}"/>
              </a:ext>
            </a:extLst>
          </p:cNvPr>
          <p:cNvCxnSpPr>
            <a:cxnSpLocks/>
          </p:cNvCxnSpPr>
          <p:nvPr/>
        </p:nvCxnSpPr>
        <p:spPr>
          <a:xfrm flipV="1">
            <a:off x="7559858" y="3793599"/>
            <a:ext cx="0" cy="1003553"/>
          </a:xfrm>
          <a:prstGeom prst="straightConnector1">
            <a:avLst/>
          </a:prstGeom>
          <a:ln w="28575">
            <a:solidFill>
              <a:srgbClr val="449A7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2">
            <a:extLst>
              <a:ext uri="{FF2B5EF4-FFF2-40B4-BE49-F238E27FC236}">
                <a16:creationId xmlns:a16="http://schemas.microsoft.com/office/drawing/2014/main" id="{42922C59-795D-293A-8C58-39113EB5A763}"/>
              </a:ext>
            </a:extLst>
          </p:cNvPr>
          <p:cNvSpPr/>
          <p:nvPr/>
        </p:nvSpPr>
        <p:spPr>
          <a:xfrm>
            <a:off x="0" y="0"/>
            <a:ext cx="1055440" cy="1016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FEB127E-C6FB-ACB8-81E8-1DD63C0F67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0" y="328346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25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35">
            <a:extLst>
              <a:ext uri="{FF2B5EF4-FFF2-40B4-BE49-F238E27FC236}">
                <a16:creationId xmlns:a16="http://schemas.microsoft.com/office/drawing/2014/main" id="{AF3E18E1-DD4C-4C9C-88B8-5C1515C88F29}"/>
              </a:ext>
            </a:extLst>
          </p:cNvPr>
          <p:cNvGrpSpPr/>
          <p:nvPr/>
        </p:nvGrpSpPr>
        <p:grpSpPr>
          <a:xfrm>
            <a:off x="855498" y="1033174"/>
            <a:ext cx="659670" cy="4247080"/>
            <a:chOff x="-1308256" y="1041601"/>
            <a:chExt cx="840545" cy="5411587"/>
          </a:xfrm>
        </p:grpSpPr>
        <p:sp>
          <p:nvSpPr>
            <p:cNvPr id="37" name="타원 36">
              <a:extLst>
                <a:ext uri="{FF2B5EF4-FFF2-40B4-BE49-F238E27FC236}">
                  <a16:creationId xmlns:a16="http://schemas.microsoft.com/office/drawing/2014/main" id="{D005F4FB-F54C-49CB-9DB3-4A08BBA9E818}"/>
                </a:ext>
              </a:extLst>
            </p:cNvPr>
            <p:cNvSpPr/>
            <p:nvPr/>
          </p:nvSpPr>
          <p:spPr>
            <a:xfrm>
              <a:off x="-1308256" y="1041601"/>
              <a:ext cx="840545" cy="840545"/>
            </a:xfrm>
            <a:prstGeom prst="ellipse">
              <a:avLst/>
            </a:prstGeom>
            <a:solidFill>
              <a:srgbClr val="0039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31A12C7B-3EA5-4C97-AF59-A73D7EA20806}"/>
                </a:ext>
              </a:extLst>
            </p:cNvPr>
            <p:cNvSpPr/>
            <p:nvPr/>
          </p:nvSpPr>
          <p:spPr>
            <a:xfrm>
              <a:off x="-1308256" y="1955809"/>
              <a:ext cx="840545" cy="840545"/>
            </a:xfrm>
            <a:prstGeom prst="ellipse">
              <a:avLst/>
            </a:prstGeom>
            <a:solidFill>
              <a:srgbClr val="245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66DABBC5-0BE9-430B-8A4A-F9BE5A866C20}"/>
                </a:ext>
              </a:extLst>
            </p:cNvPr>
            <p:cNvSpPr/>
            <p:nvPr/>
          </p:nvSpPr>
          <p:spPr>
            <a:xfrm>
              <a:off x="-1308256" y="2870017"/>
              <a:ext cx="840545" cy="840545"/>
            </a:xfrm>
            <a:prstGeom prst="ellipse">
              <a:avLst/>
            </a:prstGeom>
            <a:solidFill>
              <a:srgbClr val="2783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F4958B2B-88D3-4FC3-AD6E-B255AEAD8C7A}"/>
                </a:ext>
              </a:extLst>
            </p:cNvPr>
            <p:cNvSpPr/>
            <p:nvPr/>
          </p:nvSpPr>
          <p:spPr>
            <a:xfrm>
              <a:off x="-1308256" y="3784225"/>
              <a:ext cx="840545" cy="840545"/>
            </a:xfrm>
            <a:prstGeom prst="ellipse">
              <a:avLst/>
            </a:prstGeom>
            <a:solidFill>
              <a:srgbClr val="43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7C1B390A-D9D6-47A3-91B3-B5AC73D1D9BB}"/>
                </a:ext>
              </a:extLst>
            </p:cNvPr>
            <p:cNvSpPr/>
            <p:nvPr/>
          </p:nvSpPr>
          <p:spPr>
            <a:xfrm>
              <a:off x="-1308256" y="4698433"/>
              <a:ext cx="840545" cy="840545"/>
            </a:xfrm>
            <a:prstGeom prst="ellipse">
              <a:avLst/>
            </a:prstGeom>
            <a:solidFill>
              <a:srgbClr val="449A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EC033D8A-30D4-4964-B21F-8C2B671A10B3}"/>
                </a:ext>
              </a:extLst>
            </p:cNvPr>
            <p:cNvSpPr/>
            <p:nvPr/>
          </p:nvSpPr>
          <p:spPr>
            <a:xfrm>
              <a:off x="-1308256" y="5612643"/>
              <a:ext cx="840545" cy="840545"/>
            </a:xfrm>
            <a:prstGeom prst="ellipse">
              <a:avLst/>
            </a:prstGeom>
            <a:solidFill>
              <a:srgbClr val="BA1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BA1C30"/>
                </a:solidFill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5A02E68A-1AEF-47B7-AB72-3DED84F64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11" name="모서리가 둥근 직사각형 34">
            <a:extLst>
              <a:ext uri="{FF2B5EF4-FFF2-40B4-BE49-F238E27FC236}">
                <a16:creationId xmlns:a16="http://schemas.microsoft.com/office/drawing/2014/main" id="{423E6CE8-6C0D-4441-9D4E-24A26748E84B}"/>
              </a:ext>
            </a:extLst>
          </p:cNvPr>
          <p:cNvSpPr/>
          <p:nvPr/>
        </p:nvSpPr>
        <p:spPr>
          <a:xfrm>
            <a:off x="8418945" y="474471"/>
            <a:ext cx="2033539" cy="2565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F55836-0A76-4D92-B1E2-63669E6794AC}"/>
              </a:ext>
            </a:extLst>
          </p:cNvPr>
          <p:cNvSpPr txBox="1"/>
          <p:nvPr/>
        </p:nvSpPr>
        <p:spPr>
          <a:xfrm>
            <a:off x="8679577" y="515572"/>
            <a:ext cx="152412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algn="ctr" defTabSz="457200" latinLnBrk="0">
              <a:defRPr sz="16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Condensed Light" panose="02000000000000000000" pitchFamily="50" charset="0"/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ko-KR" altLang="en-US" sz="1400" dirty="0"/>
              <a:t>송원여자고등학교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0F76E0B7-CF0C-4A65-8E63-8F410BB6C63E}"/>
              </a:ext>
            </a:extLst>
          </p:cNvPr>
          <p:cNvGrpSpPr/>
          <p:nvPr/>
        </p:nvGrpSpPr>
        <p:grpSpPr>
          <a:xfrm>
            <a:off x="5805234" y="0"/>
            <a:ext cx="594731" cy="1206401"/>
            <a:chOff x="5805234" y="-13707"/>
            <a:chExt cx="594731" cy="1206401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781F9A83-CB97-469D-91A1-CDF27625299C}"/>
                </a:ext>
              </a:extLst>
            </p:cNvPr>
            <p:cNvGrpSpPr/>
            <p:nvPr/>
          </p:nvGrpSpPr>
          <p:grpSpPr>
            <a:xfrm>
              <a:off x="5805234" y="-13707"/>
              <a:ext cx="594731" cy="1206401"/>
              <a:chOff x="350139" y="-344142"/>
              <a:chExt cx="594731" cy="1206401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F7218946-CDD9-45A2-AF31-E50F8AF8DEDF}"/>
                  </a:ext>
                </a:extLst>
              </p:cNvPr>
              <p:cNvSpPr/>
              <p:nvPr/>
            </p:nvSpPr>
            <p:spPr>
              <a:xfrm>
                <a:off x="350139" y="749882"/>
                <a:ext cx="594731" cy="112377"/>
              </a:xfrm>
              <a:prstGeom prst="rect">
                <a:avLst/>
              </a:prstGeom>
              <a:solidFill>
                <a:srgbClr val="2783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242339A9-9703-4384-8F58-BCB10378567B}"/>
                  </a:ext>
                </a:extLst>
              </p:cNvPr>
              <p:cNvSpPr/>
              <p:nvPr/>
            </p:nvSpPr>
            <p:spPr>
              <a:xfrm>
                <a:off x="350139" y="-344142"/>
                <a:ext cx="594731" cy="1164451"/>
              </a:xfrm>
              <a:prstGeom prst="rect">
                <a:avLst/>
              </a:prstGeom>
              <a:solidFill>
                <a:srgbClr val="0039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ea typeface="KoPub돋움체 Medium" panose="02020603020101020101" pitchFamily="18" charset="-127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EDE791-D95E-41AE-809D-6C54C6B87A4C}"/>
                </a:ext>
              </a:extLst>
            </p:cNvPr>
            <p:cNvSpPr txBox="1"/>
            <p:nvPr/>
          </p:nvSpPr>
          <p:spPr>
            <a:xfrm>
              <a:off x="5921662" y="542811"/>
              <a:ext cx="361874" cy="38810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altLang="ko-KR" sz="3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 Condensed Light" panose="02000000000000000000" pitchFamily="50" charset="0"/>
                </a:rPr>
                <a:t>Ⅳ</a:t>
              </a:r>
              <a:endParaRPr lang="ko-KR" altLang="en-US" sz="3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Condensed Light" panose="02000000000000000000" pitchFamily="50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CA84664-FD59-4CF1-A465-505F6EC7D9BE}"/>
              </a:ext>
            </a:extLst>
          </p:cNvPr>
          <p:cNvSpPr txBox="1"/>
          <p:nvPr/>
        </p:nvSpPr>
        <p:spPr>
          <a:xfrm>
            <a:off x="5790031" y="1565631"/>
            <a:ext cx="679673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algn="ctr" defTabSz="457200" latinLnBrk="0">
              <a:defRPr sz="48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Condensed Light" panose="02000000000000000000" pitchFamily="50" charset="0"/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en-US" altLang="ko-KR" dirty="0"/>
              <a:t>02</a:t>
            </a:r>
            <a:endParaRPr lang="ko-KR" altLang="en-US" dirty="0"/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34B689C2-AC5B-428F-B571-8C201D5BD487}"/>
              </a:ext>
            </a:extLst>
          </p:cNvPr>
          <p:cNvGrpSpPr/>
          <p:nvPr/>
        </p:nvGrpSpPr>
        <p:grpSpPr>
          <a:xfrm>
            <a:off x="0" y="2508510"/>
            <a:ext cx="12192000" cy="615553"/>
            <a:chOff x="0" y="2508510"/>
            <a:chExt cx="12192000" cy="615553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0B1456E3-5BD2-4C48-AAF3-A892935DB8C5}"/>
                </a:ext>
              </a:extLst>
            </p:cNvPr>
            <p:cNvSpPr/>
            <p:nvPr/>
          </p:nvSpPr>
          <p:spPr>
            <a:xfrm>
              <a:off x="2370666" y="2508510"/>
              <a:ext cx="7757782" cy="61555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457200" latinLnBrk="0"/>
              <a:r>
                <a:rPr lang="ko-KR" altLang="en-US" sz="4000" b="1" spc="-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783D7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Roboto Condensed Light" panose="02000000000000000000" pitchFamily="50" charset="0"/>
                </a:rPr>
                <a:t>학생부종합전형</a:t>
              </a:r>
              <a:endParaRPr lang="ko-KR" altLang="en-US" sz="40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Condensed Light" panose="02000000000000000000" pitchFamily="50" charset="0"/>
              </a:endParaRPr>
            </a:p>
          </p:txBody>
        </p: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91C30799-141F-4973-98FB-C5D556B75515}"/>
                </a:ext>
              </a:extLst>
            </p:cNvPr>
            <p:cNvCxnSpPr>
              <a:cxnSpLocks/>
            </p:cNvCxnSpPr>
            <p:nvPr/>
          </p:nvCxnSpPr>
          <p:spPr>
            <a:xfrm>
              <a:off x="8679577" y="2792440"/>
              <a:ext cx="3512423" cy="0"/>
            </a:xfrm>
            <a:prstGeom prst="line">
              <a:avLst/>
            </a:prstGeom>
            <a:ln>
              <a:solidFill>
                <a:srgbClr val="2783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D6B8064C-A663-46C5-8D12-D25506DCAF7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792440"/>
              <a:ext cx="3827748" cy="0"/>
            </a:xfrm>
            <a:prstGeom prst="line">
              <a:avLst/>
            </a:prstGeom>
            <a:ln>
              <a:solidFill>
                <a:srgbClr val="2783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3194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20D5C62-92BF-AC2D-CFB3-01B6DE891299}"/>
              </a:ext>
            </a:extLst>
          </p:cNvPr>
          <p:cNvSpPr txBox="1"/>
          <p:nvPr/>
        </p:nvSpPr>
        <p:spPr>
          <a:xfrm>
            <a:off x="1343472" y="271109"/>
            <a:ext cx="8604956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학생부종합전형의 특징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6C04CF4-8245-519E-C4AE-D775E0C9A0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60" y="345483"/>
            <a:ext cx="1476250" cy="3257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E604FB-3854-F8D2-7D8F-69FAC3FC2DC0}"/>
              </a:ext>
            </a:extLst>
          </p:cNvPr>
          <p:cNvSpPr txBox="1"/>
          <p:nvPr/>
        </p:nvSpPr>
        <p:spPr>
          <a:xfrm>
            <a:off x="783357" y="1933117"/>
            <a:ext cx="3600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20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1E73BD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</a:rPr>
              <a:t>학생부와 면접 등을 통해</a:t>
            </a:r>
            <a:endParaRPr lang="en-US" altLang="ko-KR" sz="2000" b="1" kern="0" dirty="0">
              <a:ln w="11430">
                <a:solidFill>
                  <a:srgbClr val="1E73BD">
                    <a:alpha val="0"/>
                  </a:srgbClr>
                </a:solidFill>
              </a:ln>
              <a:solidFill>
                <a:srgbClr val="1E73BD"/>
              </a:solidFill>
              <a:latin typeface="Pretendard ExtraBold" panose="02000903000000020004" pitchFamily="2" charset="-127"/>
              <a:ea typeface="Pretendard ExtraBold" panose="02000903000000020004" pitchFamily="2" charset="-127"/>
            </a:endParaRPr>
          </a:p>
          <a:p>
            <a:pPr>
              <a:defRPr/>
            </a:pPr>
            <a:r>
              <a:rPr lang="ko-KR" altLang="en-US" sz="20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1E73BD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</a:rPr>
              <a:t>학교생활 충실도를</a:t>
            </a:r>
            <a:endParaRPr lang="en-US" altLang="ko-KR" sz="2000" b="1" kern="0" dirty="0">
              <a:ln w="11430">
                <a:solidFill>
                  <a:srgbClr val="1E73BD">
                    <a:alpha val="0"/>
                  </a:srgbClr>
                </a:solidFill>
              </a:ln>
              <a:solidFill>
                <a:srgbClr val="1E73BD"/>
              </a:solidFill>
              <a:latin typeface="Pretendard ExtraBold" panose="02000903000000020004" pitchFamily="2" charset="-127"/>
              <a:ea typeface="Pretendard ExtraBold" panose="02000903000000020004" pitchFamily="2" charset="-127"/>
            </a:endParaRPr>
          </a:p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20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1E73BD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</a:rPr>
              <a:t>정성평가</a:t>
            </a:r>
            <a:endParaRPr lang="ko-KR" altLang="en-US" b="1" kern="0" dirty="0">
              <a:ln w="11430">
                <a:solidFill>
                  <a:srgbClr val="1E73BD">
                    <a:alpha val="0"/>
                  </a:srgbClr>
                </a:solidFill>
              </a:ln>
              <a:latin typeface="Pretendard ExtraBold" panose="02000903000000020004" pitchFamily="2" charset="-127"/>
              <a:ea typeface="Pretendard ExtraBold" panose="02000903000000020004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7E64CD-D401-1EC9-EEE0-6240058CAB06}"/>
              </a:ext>
            </a:extLst>
          </p:cNvPr>
          <p:cNvSpPr txBox="1"/>
          <p:nvPr/>
        </p:nvSpPr>
        <p:spPr>
          <a:xfrm>
            <a:off x="803413" y="3337273"/>
            <a:ext cx="34563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  <a:t>학생부를 기반으로 </a:t>
            </a:r>
            <a:br>
              <a:rPr lang="en-US" altLang="ko-KR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</a:br>
            <a:r>
              <a:rPr lang="ko-KR" altLang="en-US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  <a:t>학생의 역량을 정성평가</a:t>
            </a:r>
            <a:br>
              <a:rPr lang="en-US" altLang="ko-KR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</a:br>
            <a:endParaRPr lang="en-US" altLang="ko-KR" sz="1600" b="1" kern="0" dirty="0">
              <a:ln w="11430">
                <a:solidFill>
                  <a:srgbClr val="1E73BD">
                    <a:alpha val="0"/>
                  </a:srgbClr>
                </a:solidFill>
              </a:ln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  <a:t>교과성적과 교과활동 및 </a:t>
            </a:r>
            <a:br>
              <a:rPr lang="en-US" altLang="ko-KR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</a:br>
            <a:r>
              <a:rPr lang="ko-KR" altLang="en-US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  <a:t>학생의 참여도</a:t>
            </a:r>
            <a:r>
              <a:rPr lang="en-US" altLang="ko-KR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  <a:t>, </a:t>
            </a:r>
            <a:r>
              <a:rPr lang="ko-KR" altLang="en-US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  <a:t>성실성</a:t>
            </a:r>
            <a:r>
              <a:rPr lang="en-US" altLang="ko-KR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  <a:t>, </a:t>
            </a:r>
            <a:r>
              <a:rPr lang="ko-KR" altLang="en-US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  <a:t>태도 등을 </a:t>
            </a:r>
            <a:br>
              <a:rPr lang="en-US" altLang="ko-KR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</a:br>
            <a:r>
              <a:rPr lang="ko-KR" altLang="en-US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  <a:t>종합평가</a:t>
            </a:r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209BC662-B14D-28BB-774F-A4543FAA2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7334" y="1681089"/>
            <a:ext cx="3368427" cy="396782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59A56202-4E92-80D8-F51C-FE411EB8A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389" y="3409281"/>
            <a:ext cx="200427" cy="161989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C3AB5D55-A503-8547-D536-2065D971FF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7796" y="4183396"/>
            <a:ext cx="200427" cy="161989"/>
          </a:xfrm>
          <a:prstGeom prst="rect">
            <a:avLst/>
          </a:prstGeom>
        </p:spPr>
      </p:pic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A9438452-15B5-FCA5-CEE5-E34C608CB48E}"/>
              </a:ext>
            </a:extLst>
          </p:cNvPr>
          <p:cNvCxnSpPr>
            <a:cxnSpLocks/>
          </p:cNvCxnSpPr>
          <p:nvPr/>
        </p:nvCxnSpPr>
        <p:spPr>
          <a:xfrm>
            <a:off x="875421" y="3121249"/>
            <a:ext cx="2736304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34BB73D-8240-A9CF-13F8-4A3A4099518E}"/>
              </a:ext>
            </a:extLst>
          </p:cNvPr>
          <p:cNvSpPr txBox="1"/>
          <p:nvPr/>
        </p:nvSpPr>
        <p:spPr>
          <a:xfrm>
            <a:off x="4619836" y="1933017"/>
            <a:ext cx="29322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20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1E73BD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</a:rPr>
              <a:t>블라인드 서류</a:t>
            </a:r>
            <a:r>
              <a:rPr lang="en-US" altLang="ko-KR" sz="20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1E73BD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</a:rPr>
              <a:t>, </a:t>
            </a:r>
          </a:p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20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1E73BD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</a:rPr>
              <a:t>면접 평가 진행</a:t>
            </a:r>
            <a:endParaRPr lang="ko-KR" altLang="en-US" b="1" kern="0" dirty="0">
              <a:ln w="11430">
                <a:solidFill>
                  <a:srgbClr val="1E73BD">
                    <a:alpha val="0"/>
                  </a:srgbClr>
                </a:solidFill>
              </a:ln>
              <a:latin typeface="Pretendard ExtraBold" panose="02000903000000020004" pitchFamily="2" charset="-127"/>
              <a:ea typeface="Pretendard ExtraBold" panose="02000903000000020004" pitchFamily="2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AB8377-C858-A87A-9AEE-71F681AE34EC}"/>
              </a:ext>
            </a:extLst>
          </p:cNvPr>
          <p:cNvSpPr txBox="1"/>
          <p:nvPr/>
        </p:nvSpPr>
        <p:spPr>
          <a:xfrm>
            <a:off x="4907868" y="3080390"/>
            <a:ext cx="26442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  <a:t>고교 정보</a:t>
            </a:r>
            <a:r>
              <a:rPr lang="en-US" altLang="ko-KR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  <a:t>, </a:t>
            </a:r>
            <a:r>
              <a:rPr lang="ko-KR" altLang="en-US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  <a:t>개인정보 등이 </a:t>
            </a:r>
            <a:br>
              <a:rPr lang="en-US" altLang="ko-KR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</a:br>
            <a:r>
              <a:rPr lang="ko-KR" altLang="en-US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  <a:t>노출되지 않도록 처리</a:t>
            </a:r>
          </a:p>
        </p:txBody>
      </p:sp>
      <p:pic>
        <p:nvPicPr>
          <p:cNvPr id="45" name="그래픽 44">
            <a:extLst>
              <a:ext uri="{FF2B5EF4-FFF2-40B4-BE49-F238E27FC236}">
                <a16:creationId xmlns:a16="http://schemas.microsoft.com/office/drawing/2014/main" id="{D73364FF-D04E-F9DD-81C4-D215B0EEB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83757" y="1680989"/>
            <a:ext cx="3368427" cy="396782"/>
          </a:xfrm>
          <a:prstGeom prst="rect">
            <a:avLst/>
          </a:prstGeom>
        </p:spPr>
      </p:pic>
      <p:pic>
        <p:nvPicPr>
          <p:cNvPr id="47" name="그래픽 46">
            <a:extLst>
              <a:ext uri="{FF2B5EF4-FFF2-40B4-BE49-F238E27FC236}">
                <a16:creationId xmlns:a16="http://schemas.microsoft.com/office/drawing/2014/main" id="{74C51CD1-7B03-5779-F450-3CAA2EA8D9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1844" y="3152398"/>
            <a:ext cx="200427" cy="161989"/>
          </a:xfrm>
          <a:prstGeom prst="rect">
            <a:avLst/>
          </a:prstGeom>
        </p:spPr>
      </p:pic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CBC3D338-4472-BA07-8D89-49FD6D1B8D30}"/>
              </a:ext>
            </a:extLst>
          </p:cNvPr>
          <p:cNvCxnSpPr>
            <a:cxnSpLocks/>
          </p:cNvCxnSpPr>
          <p:nvPr/>
        </p:nvCxnSpPr>
        <p:spPr>
          <a:xfrm>
            <a:off x="4691844" y="2864366"/>
            <a:ext cx="2736304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668EBE7-8045-4B00-69FC-76F855EC4480}"/>
              </a:ext>
            </a:extLst>
          </p:cNvPr>
          <p:cNvSpPr txBox="1"/>
          <p:nvPr/>
        </p:nvSpPr>
        <p:spPr>
          <a:xfrm>
            <a:off x="8400256" y="1922176"/>
            <a:ext cx="29322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20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1E73BD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</a:rPr>
              <a:t>전형 요소와 </a:t>
            </a:r>
            <a:endParaRPr lang="en-US" altLang="ko-KR" sz="2000" b="1" kern="0" dirty="0">
              <a:ln w="11430">
                <a:solidFill>
                  <a:srgbClr val="1E73BD">
                    <a:alpha val="0"/>
                  </a:srgbClr>
                </a:solidFill>
              </a:ln>
              <a:solidFill>
                <a:srgbClr val="1E73BD"/>
              </a:solidFill>
              <a:latin typeface="Pretendard ExtraBold" panose="02000903000000020004" pitchFamily="2" charset="-127"/>
              <a:ea typeface="Pretendard ExtraBold" panose="02000903000000020004" pitchFamily="2" charset="-127"/>
            </a:endParaRPr>
          </a:p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20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1E73BD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</a:rPr>
              <a:t>전형 방식에 따른 구분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B7070C-9496-79B7-22EF-B42B867A38F5}"/>
              </a:ext>
            </a:extLst>
          </p:cNvPr>
          <p:cNvSpPr txBox="1"/>
          <p:nvPr/>
        </p:nvSpPr>
        <p:spPr>
          <a:xfrm>
            <a:off x="8708343" y="3038300"/>
            <a:ext cx="29322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  <a:t>‘</a:t>
            </a:r>
            <a:r>
              <a:rPr lang="ko-KR" altLang="en-US" sz="1600" b="1" kern="0" dirty="0" err="1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  <a:t>서류형’과</a:t>
            </a:r>
            <a:r>
              <a:rPr lang="ko-KR" altLang="en-US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  <a:t> ‘면접형’</a:t>
            </a:r>
          </a:p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ko-KR" sz="1600" b="1" kern="0" dirty="0">
              <a:ln w="11430">
                <a:solidFill>
                  <a:srgbClr val="1E73BD">
                    <a:alpha val="0"/>
                  </a:srgbClr>
                </a:solidFill>
              </a:ln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  <a:t>‘</a:t>
            </a:r>
            <a:r>
              <a:rPr lang="ko-KR" altLang="en-US" sz="1600" b="1" kern="0" dirty="0" err="1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  <a:t>일괄합산</a:t>
            </a:r>
            <a:r>
              <a:rPr lang="ko-KR" altLang="en-US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  <a:t> </a:t>
            </a:r>
            <a:r>
              <a:rPr lang="ko-KR" altLang="en-US" sz="1600" b="1" kern="0" dirty="0" err="1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  <a:t>전형’과</a:t>
            </a:r>
            <a:r>
              <a:rPr lang="ko-KR" altLang="en-US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  <a:t> ‘단계별 전형</a:t>
            </a:r>
            <a:r>
              <a:rPr lang="en-US" altLang="ko-KR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Light" panose="02000403000000020004" pitchFamily="2" charset="-127"/>
                <a:ea typeface="Pretendard Light" panose="02000403000000020004" pitchFamily="2" charset="-127"/>
              </a:rPr>
              <a:t>’</a:t>
            </a:r>
            <a:endParaRPr lang="ko-KR" altLang="en-US" sz="1600" b="1" kern="0" dirty="0">
              <a:ln w="11430">
                <a:solidFill>
                  <a:srgbClr val="1E73BD">
                    <a:alpha val="0"/>
                  </a:srgbClr>
                </a:solidFill>
              </a:ln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pic>
        <p:nvPicPr>
          <p:cNvPr id="52" name="그래픽 51">
            <a:extLst>
              <a:ext uri="{FF2B5EF4-FFF2-40B4-BE49-F238E27FC236}">
                <a16:creationId xmlns:a16="http://schemas.microsoft.com/office/drawing/2014/main" id="{A58ADF10-525D-D0D7-5324-372516252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4177" y="1670148"/>
            <a:ext cx="3368427" cy="396782"/>
          </a:xfrm>
          <a:prstGeom prst="rect">
            <a:avLst/>
          </a:prstGeom>
        </p:spPr>
      </p:pic>
      <p:pic>
        <p:nvPicPr>
          <p:cNvPr id="53" name="그래픽 52">
            <a:extLst>
              <a:ext uri="{FF2B5EF4-FFF2-40B4-BE49-F238E27FC236}">
                <a16:creationId xmlns:a16="http://schemas.microsoft.com/office/drawing/2014/main" id="{80A4F014-4221-7E6F-4E3E-68EBF8F32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92319" y="3110308"/>
            <a:ext cx="200427" cy="161989"/>
          </a:xfrm>
          <a:prstGeom prst="rect">
            <a:avLst/>
          </a:prstGeom>
        </p:spPr>
      </p:pic>
      <p:pic>
        <p:nvPicPr>
          <p:cNvPr id="54" name="그래픽 53">
            <a:extLst>
              <a:ext uri="{FF2B5EF4-FFF2-40B4-BE49-F238E27FC236}">
                <a16:creationId xmlns:a16="http://schemas.microsoft.com/office/drawing/2014/main" id="{F08E233B-CCBD-605B-76B9-A1C6A55EC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12726" y="3607332"/>
            <a:ext cx="200427" cy="161989"/>
          </a:xfrm>
          <a:prstGeom prst="rect">
            <a:avLst/>
          </a:prstGeom>
        </p:spPr>
      </p:pic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9BCC16A4-DC85-2195-0C98-4468D45C169E}"/>
              </a:ext>
            </a:extLst>
          </p:cNvPr>
          <p:cNvCxnSpPr>
            <a:cxnSpLocks/>
          </p:cNvCxnSpPr>
          <p:nvPr/>
        </p:nvCxnSpPr>
        <p:spPr>
          <a:xfrm>
            <a:off x="8472264" y="2797213"/>
            <a:ext cx="2736304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그래픽 55">
            <a:extLst>
              <a:ext uri="{FF2B5EF4-FFF2-40B4-BE49-F238E27FC236}">
                <a16:creationId xmlns:a16="http://schemas.microsoft.com/office/drawing/2014/main" id="{8EDD0ED8-ACCE-395A-1725-97E50D461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4383757" y="5137473"/>
            <a:ext cx="3368427" cy="396782"/>
          </a:xfrm>
          <a:prstGeom prst="rect">
            <a:avLst/>
          </a:prstGeom>
        </p:spPr>
      </p:pic>
      <p:pic>
        <p:nvPicPr>
          <p:cNvPr id="57" name="그래픽 56">
            <a:extLst>
              <a:ext uri="{FF2B5EF4-FFF2-40B4-BE49-F238E27FC236}">
                <a16:creationId xmlns:a16="http://schemas.microsoft.com/office/drawing/2014/main" id="{C9E7C60A-D94E-BA39-2923-2D471D897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8164177" y="5140005"/>
            <a:ext cx="3368427" cy="396782"/>
          </a:xfrm>
          <a:prstGeom prst="rect">
            <a:avLst/>
          </a:prstGeom>
        </p:spPr>
      </p:pic>
      <p:pic>
        <p:nvPicPr>
          <p:cNvPr id="71" name="그래픽 70">
            <a:extLst>
              <a:ext uri="{FF2B5EF4-FFF2-40B4-BE49-F238E27FC236}">
                <a16:creationId xmlns:a16="http://schemas.microsoft.com/office/drawing/2014/main" id="{D567C05D-C8FC-0FBB-C764-B61916ACA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67334" y="5137473"/>
            <a:ext cx="3368427" cy="396782"/>
          </a:xfrm>
          <a:prstGeom prst="rect">
            <a:avLst/>
          </a:prstGeom>
        </p:spPr>
      </p:pic>
      <p:grpSp>
        <p:nvGrpSpPr>
          <p:cNvPr id="72" name="그룹 71">
            <a:extLst>
              <a:ext uri="{FF2B5EF4-FFF2-40B4-BE49-F238E27FC236}">
                <a16:creationId xmlns:a16="http://schemas.microsoft.com/office/drawing/2014/main" id="{477C2318-CFF9-DF51-6C95-0FDD9C19F1ED}"/>
              </a:ext>
            </a:extLst>
          </p:cNvPr>
          <p:cNvGrpSpPr/>
          <p:nvPr/>
        </p:nvGrpSpPr>
        <p:grpSpPr>
          <a:xfrm>
            <a:off x="1575446" y="4957453"/>
            <a:ext cx="1167472" cy="1167468"/>
            <a:chOff x="1487488" y="5049180"/>
            <a:chExt cx="1167472" cy="1167468"/>
          </a:xfrm>
        </p:grpSpPr>
        <p:sp>
          <p:nvSpPr>
            <p:cNvPr id="58" name="타원 57">
              <a:extLst>
                <a:ext uri="{FF2B5EF4-FFF2-40B4-BE49-F238E27FC236}">
                  <a16:creationId xmlns:a16="http://schemas.microsoft.com/office/drawing/2014/main" id="{46F71B53-C64A-90B7-19E3-81F941CE34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87488" y="5049180"/>
              <a:ext cx="1167472" cy="1167468"/>
            </a:xfrm>
            <a:prstGeom prst="ellipse">
              <a:avLst/>
            </a:prstGeom>
            <a:solidFill>
              <a:srgbClr val="0039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id="{52E38E60-140D-4E9E-877E-B43CF5FB74B5}"/>
                </a:ext>
              </a:extLst>
            </p:cNvPr>
            <p:cNvGrpSpPr/>
            <p:nvPr/>
          </p:nvGrpSpPr>
          <p:grpSpPr>
            <a:xfrm>
              <a:off x="1856290" y="5364707"/>
              <a:ext cx="429868" cy="536414"/>
              <a:chOff x="-5640388" y="2482850"/>
              <a:chExt cx="557213" cy="695325"/>
            </a:xfrm>
          </p:grpSpPr>
          <p:sp>
            <p:nvSpPr>
              <p:cNvPr id="60" name="Freeform 14">
                <a:extLst>
                  <a:ext uri="{FF2B5EF4-FFF2-40B4-BE49-F238E27FC236}">
                    <a16:creationId xmlns:a16="http://schemas.microsoft.com/office/drawing/2014/main" id="{569A55D4-40E0-169F-9594-694DF04171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40388" y="2740025"/>
                <a:ext cx="180975" cy="166687"/>
              </a:xfrm>
              <a:custGeom>
                <a:avLst/>
                <a:gdLst>
                  <a:gd name="T0" fmla="*/ 114 w 114"/>
                  <a:gd name="T1" fmla="*/ 57 h 105"/>
                  <a:gd name="T2" fmla="*/ 114 w 114"/>
                  <a:gd name="T3" fmla="*/ 105 h 105"/>
                  <a:gd name="T4" fmla="*/ 0 w 114"/>
                  <a:gd name="T5" fmla="*/ 105 h 105"/>
                  <a:gd name="T6" fmla="*/ 0 w 114"/>
                  <a:gd name="T7" fmla="*/ 0 h 105"/>
                  <a:gd name="T8" fmla="*/ 85 w 114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05">
                    <a:moveTo>
                      <a:pt x="114" y="57"/>
                    </a:moveTo>
                    <a:lnTo>
                      <a:pt x="114" y="105"/>
                    </a:lnTo>
                    <a:lnTo>
                      <a:pt x="0" y="105"/>
                    </a:lnTo>
                    <a:lnTo>
                      <a:pt x="0" y="0"/>
                    </a:lnTo>
                    <a:lnTo>
                      <a:pt x="85" y="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  <p:sp>
            <p:nvSpPr>
              <p:cNvPr id="61" name="Freeform 15">
                <a:extLst>
                  <a:ext uri="{FF2B5EF4-FFF2-40B4-BE49-F238E27FC236}">
                    <a16:creationId xmlns:a16="http://schemas.microsoft.com/office/drawing/2014/main" id="{B2EE5EF4-EA77-93F9-08C7-3A3B37F3B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95938" y="2740025"/>
                <a:ext cx="150812" cy="120650"/>
              </a:xfrm>
              <a:custGeom>
                <a:avLst/>
                <a:gdLst>
                  <a:gd name="T0" fmla="*/ 0 w 95"/>
                  <a:gd name="T1" fmla="*/ 48 h 76"/>
                  <a:gd name="T2" fmla="*/ 29 w 95"/>
                  <a:gd name="T3" fmla="*/ 76 h 76"/>
                  <a:gd name="T4" fmla="*/ 95 w 95"/>
                  <a:gd name="T5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5" h="76">
                    <a:moveTo>
                      <a:pt x="0" y="48"/>
                    </a:moveTo>
                    <a:lnTo>
                      <a:pt x="29" y="76"/>
                    </a:lnTo>
                    <a:lnTo>
                      <a:pt x="95" y="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  <p:sp>
            <p:nvSpPr>
              <p:cNvPr id="62" name="Freeform 16">
                <a:extLst>
                  <a:ext uri="{FF2B5EF4-FFF2-40B4-BE49-F238E27FC236}">
                    <a16:creationId xmlns:a16="http://schemas.microsoft.com/office/drawing/2014/main" id="{B93BADF7-D11D-4105-DC50-28BB754FB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40388" y="2981325"/>
                <a:ext cx="180975" cy="166687"/>
              </a:xfrm>
              <a:custGeom>
                <a:avLst/>
                <a:gdLst>
                  <a:gd name="T0" fmla="*/ 114 w 114"/>
                  <a:gd name="T1" fmla="*/ 57 h 105"/>
                  <a:gd name="T2" fmla="*/ 114 w 114"/>
                  <a:gd name="T3" fmla="*/ 105 h 105"/>
                  <a:gd name="T4" fmla="*/ 0 w 114"/>
                  <a:gd name="T5" fmla="*/ 105 h 105"/>
                  <a:gd name="T6" fmla="*/ 0 w 114"/>
                  <a:gd name="T7" fmla="*/ 0 h 105"/>
                  <a:gd name="T8" fmla="*/ 85 w 114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05">
                    <a:moveTo>
                      <a:pt x="114" y="57"/>
                    </a:moveTo>
                    <a:lnTo>
                      <a:pt x="114" y="105"/>
                    </a:lnTo>
                    <a:lnTo>
                      <a:pt x="0" y="105"/>
                    </a:lnTo>
                    <a:lnTo>
                      <a:pt x="0" y="0"/>
                    </a:lnTo>
                    <a:lnTo>
                      <a:pt x="85" y="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  <p:sp>
            <p:nvSpPr>
              <p:cNvPr id="63" name="Freeform 17">
                <a:extLst>
                  <a:ext uri="{FF2B5EF4-FFF2-40B4-BE49-F238E27FC236}">
                    <a16:creationId xmlns:a16="http://schemas.microsoft.com/office/drawing/2014/main" id="{434CC933-F679-9CC5-0FDE-F3B4FA98B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95938" y="2981325"/>
                <a:ext cx="150812" cy="120650"/>
              </a:xfrm>
              <a:custGeom>
                <a:avLst/>
                <a:gdLst>
                  <a:gd name="T0" fmla="*/ 0 w 95"/>
                  <a:gd name="T1" fmla="*/ 48 h 76"/>
                  <a:gd name="T2" fmla="*/ 29 w 95"/>
                  <a:gd name="T3" fmla="*/ 76 h 76"/>
                  <a:gd name="T4" fmla="*/ 95 w 95"/>
                  <a:gd name="T5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5" h="76">
                    <a:moveTo>
                      <a:pt x="0" y="48"/>
                    </a:moveTo>
                    <a:lnTo>
                      <a:pt x="29" y="76"/>
                    </a:lnTo>
                    <a:lnTo>
                      <a:pt x="95" y="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  <p:sp>
            <p:nvSpPr>
              <p:cNvPr id="64" name="Freeform 18">
                <a:extLst>
                  <a:ext uri="{FF2B5EF4-FFF2-40B4-BE49-F238E27FC236}">
                    <a16:creationId xmlns:a16="http://schemas.microsoft.com/office/drawing/2014/main" id="{F53E2F01-5ACB-4128-B2E5-603DC5A794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40388" y="2498725"/>
                <a:ext cx="180975" cy="166687"/>
              </a:xfrm>
              <a:custGeom>
                <a:avLst/>
                <a:gdLst>
                  <a:gd name="T0" fmla="*/ 114 w 114"/>
                  <a:gd name="T1" fmla="*/ 57 h 105"/>
                  <a:gd name="T2" fmla="*/ 114 w 114"/>
                  <a:gd name="T3" fmla="*/ 105 h 105"/>
                  <a:gd name="T4" fmla="*/ 0 w 114"/>
                  <a:gd name="T5" fmla="*/ 105 h 105"/>
                  <a:gd name="T6" fmla="*/ 0 w 114"/>
                  <a:gd name="T7" fmla="*/ 0 h 105"/>
                  <a:gd name="T8" fmla="*/ 85 w 114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05">
                    <a:moveTo>
                      <a:pt x="114" y="57"/>
                    </a:moveTo>
                    <a:lnTo>
                      <a:pt x="114" y="105"/>
                    </a:lnTo>
                    <a:lnTo>
                      <a:pt x="0" y="105"/>
                    </a:lnTo>
                    <a:lnTo>
                      <a:pt x="0" y="0"/>
                    </a:lnTo>
                    <a:lnTo>
                      <a:pt x="85" y="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  <p:sp>
            <p:nvSpPr>
              <p:cNvPr id="65" name="Freeform 19">
                <a:extLst>
                  <a:ext uri="{FF2B5EF4-FFF2-40B4-BE49-F238E27FC236}">
                    <a16:creationId xmlns:a16="http://schemas.microsoft.com/office/drawing/2014/main" id="{0773FD56-8AF1-93AA-F205-CBC361311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595938" y="2498725"/>
                <a:ext cx="150812" cy="120650"/>
              </a:xfrm>
              <a:custGeom>
                <a:avLst/>
                <a:gdLst>
                  <a:gd name="T0" fmla="*/ 0 w 95"/>
                  <a:gd name="T1" fmla="*/ 48 h 76"/>
                  <a:gd name="T2" fmla="*/ 29 w 95"/>
                  <a:gd name="T3" fmla="*/ 76 h 76"/>
                  <a:gd name="T4" fmla="*/ 95 w 95"/>
                  <a:gd name="T5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5" h="76">
                    <a:moveTo>
                      <a:pt x="0" y="48"/>
                    </a:moveTo>
                    <a:lnTo>
                      <a:pt x="29" y="76"/>
                    </a:lnTo>
                    <a:lnTo>
                      <a:pt x="95" y="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  <p:sp>
            <p:nvSpPr>
              <p:cNvPr id="66" name="Freeform 20">
                <a:extLst>
                  <a:ext uri="{FF2B5EF4-FFF2-40B4-BE49-F238E27FC236}">
                    <a16:creationId xmlns:a16="http://schemas.microsoft.com/office/drawing/2014/main" id="{F06C7E1A-9693-F0E2-68BD-1C0414A02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84800" y="2679700"/>
                <a:ext cx="301625" cy="271462"/>
              </a:xfrm>
              <a:custGeom>
                <a:avLst/>
                <a:gdLst>
                  <a:gd name="T0" fmla="*/ 64 w 80"/>
                  <a:gd name="T1" fmla="*/ 72 h 72"/>
                  <a:gd name="T2" fmla="*/ 80 w 80"/>
                  <a:gd name="T3" fmla="*/ 56 h 72"/>
                  <a:gd name="T4" fmla="*/ 80 w 80"/>
                  <a:gd name="T5" fmla="*/ 20 h 72"/>
                  <a:gd name="T6" fmla="*/ 40 w 80"/>
                  <a:gd name="T7" fmla="*/ 0 h 72"/>
                  <a:gd name="T8" fmla="*/ 0 w 80"/>
                  <a:gd name="T9" fmla="*/ 20 h 72"/>
                  <a:gd name="T10" fmla="*/ 0 w 80"/>
                  <a:gd name="T11" fmla="*/ 56 h 72"/>
                  <a:gd name="T12" fmla="*/ 16 w 80"/>
                  <a:gd name="T13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72">
                    <a:moveTo>
                      <a:pt x="64" y="72"/>
                    </a:moveTo>
                    <a:cubicBezTo>
                      <a:pt x="73" y="72"/>
                      <a:pt x="80" y="64"/>
                      <a:pt x="80" y="56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80" y="7"/>
                      <a:pt x="54" y="0"/>
                      <a:pt x="40" y="0"/>
                    </a:cubicBezTo>
                    <a:cubicBezTo>
                      <a:pt x="26" y="0"/>
                      <a:pt x="0" y="7"/>
                      <a:pt x="0" y="2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4"/>
                      <a:pt x="7" y="72"/>
                      <a:pt x="16" y="72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  <p:sp>
            <p:nvSpPr>
              <p:cNvPr id="67" name="Freeform 21">
                <a:extLst>
                  <a:ext uri="{FF2B5EF4-FFF2-40B4-BE49-F238E27FC236}">
                    <a16:creationId xmlns:a16="http://schemas.microsoft.com/office/drawing/2014/main" id="{342E7649-F4C9-A35C-3064-7B7365D769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94313" y="2482850"/>
                <a:ext cx="120650" cy="152400"/>
              </a:xfrm>
              <a:custGeom>
                <a:avLst/>
                <a:gdLst>
                  <a:gd name="T0" fmla="*/ 16 w 32"/>
                  <a:gd name="T1" fmla="*/ 40 h 40"/>
                  <a:gd name="T2" fmla="*/ 32 w 32"/>
                  <a:gd name="T3" fmla="*/ 24 h 40"/>
                  <a:gd name="T4" fmla="*/ 32 w 32"/>
                  <a:gd name="T5" fmla="*/ 16 h 40"/>
                  <a:gd name="T6" fmla="*/ 16 w 32"/>
                  <a:gd name="T7" fmla="*/ 0 h 40"/>
                  <a:gd name="T8" fmla="*/ 0 w 32"/>
                  <a:gd name="T9" fmla="*/ 16 h 40"/>
                  <a:gd name="T10" fmla="*/ 0 w 32"/>
                  <a:gd name="T11" fmla="*/ 24 h 40"/>
                  <a:gd name="T12" fmla="*/ 16 w 32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40">
                    <a:moveTo>
                      <a:pt x="16" y="40"/>
                    </a:moveTo>
                    <a:cubicBezTo>
                      <a:pt x="25" y="40"/>
                      <a:pt x="32" y="33"/>
                      <a:pt x="32" y="24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7"/>
                      <a:pt x="25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3"/>
                      <a:pt x="7" y="40"/>
                      <a:pt x="16" y="40"/>
                    </a:cubicBezTo>
                    <a:close/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  <p:sp>
            <p:nvSpPr>
              <p:cNvPr id="68" name="Line 22">
                <a:extLst>
                  <a:ext uri="{FF2B5EF4-FFF2-40B4-BE49-F238E27FC236}">
                    <a16:creationId xmlns:a16="http://schemas.microsoft.com/office/drawing/2014/main" id="{D8EA3FB1-DFD5-34D1-E797-45BB0E7A4B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5143500" y="2786063"/>
                <a:ext cx="0" cy="392112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  <p:sp>
            <p:nvSpPr>
              <p:cNvPr id="69" name="Line 23">
                <a:extLst>
                  <a:ext uri="{FF2B5EF4-FFF2-40B4-BE49-F238E27FC236}">
                    <a16:creationId xmlns:a16="http://schemas.microsoft.com/office/drawing/2014/main" id="{8AF99CEA-F445-C045-8835-A7EE104F56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5324475" y="2786063"/>
                <a:ext cx="0" cy="392112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  <p:sp>
            <p:nvSpPr>
              <p:cNvPr id="70" name="Line 24">
                <a:extLst>
                  <a:ext uri="{FF2B5EF4-FFF2-40B4-BE49-F238E27FC236}">
                    <a16:creationId xmlns:a16="http://schemas.microsoft.com/office/drawing/2014/main" id="{D49D171F-82FE-AC22-5557-693DAEA65C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5233988" y="2936875"/>
                <a:ext cx="0" cy="24130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</p:grp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id="{DA9BCFAB-EDF4-CDD4-B3C8-F359FA0B2DD0}"/>
              </a:ext>
            </a:extLst>
          </p:cNvPr>
          <p:cNvGrpSpPr/>
          <p:nvPr/>
        </p:nvGrpSpPr>
        <p:grpSpPr>
          <a:xfrm>
            <a:off x="5484234" y="4961832"/>
            <a:ext cx="1167472" cy="1167468"/>
            <a:chOff x="1994771" y="3366993"/>
            <a:chExt cx="1167472" cy="1167468"/>
          </a:xfrm>
        </p:grpSpPr>
        <p:sp>
          <p:nvSpPr>
            <p:cNvPr id="73" name="타원 72">
              <a:extLst>
                <a:ext uri="{FF2B5EF4-FFF2-40B4-BE49-F238E27FC236}">
                  <a16:creationId xmlns:a16="http://schemas.microsoft.com/office/drawing/2014/main" id="{1C065174-54A2-78F8-D3E8-38BDB4B034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94771" y="3366993"/>
              <a:ext cx="1167472" cy="1167468"/>
            </a:xfrm>
            <a:prstGeom prst="ellipse">
              <a:avLst/>
            </a:prstGeom>
            <a:solidFill>
              <a:srgbClr val="2783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grpSp>
          <p:nvGrpSpPr>
            <p:cNvPr id="74" name="그룹 73">
              <a:extLst>
                <a:ext uri="{FF2B5EF4-FFF2-40B4-BE49-F238E27FC236}">
                  <a16:creationId xmlns:a16="http://schemas.microsoft.com/office/drawing/2014/main" id="{EA4327E1-0656-F1F0-5C93-4027FCD28002}"/>
                </a:ext>
              </a:extLst>
            </p:cNvPr>
            <p:cNvGrpSpPr/>
            <p:nvPr/>
          </p:nvGrpSpPr>
          <p:grpSpPr>
            <a:xfrm>
              <a:off x="2327445" y="3695991"/>
              <a:ext cx="502124" cy="509472"/>
              <a:chOff x="-3287713" y="4899025"/>
              <a:chExt cx="650875" cy="660400"/>
            </a:xfrm>
          </p:grpSpPr>
          <p:sp>
            <p:nvSpPr>
              <p:cNvPr id="75" name="Freeform 25">
                <a:extLst>
                  <a:ext uri="{FF2B5EF4-FFF2-40B4-BE49-F238E27FC236}">
                    <a16:creationId xmlns:a16="http://schemas.microsoft.com/office/drawing/2014/main" id="{AE63AD21-55D3-0CC5-C82D-5C93CB2E7B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52775" y="5186363"/>
                <a:ext cx="241300" cy="134937"/>
              </a:xfrm>
              <a:custGeom>
                <a:avLst/>
                <a:gdLst>
                  <a:gd name="T0" fmla="*/ 64 w 64"/>
                  <a:gd name="T1" fmla="*/ 36 h 36"/>
                  <a:gd name="T2" fmla="*/ 64 w 64"/>
                  <a:gd name="T3" fmla="*/ 20 h 36"/>
                  <a:gd name="T4" fmla="*/ 32 w 64"/>
                  <a:gd name="T5" fmla="*/ 0 h 36"/>
                  <a:gd name="T6" fmla="*/ 0 w 64"/>
                  <a:gd name="T7" fmla="*/ 20 h 36"/>
                  <a:gd name="T8" fmla="*/ 0 w 64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36">
                    <a:moveTo>
                      <a:pt x="64" y="36"/>
                    </a:moveTo>
                    <a:cubicBezTo>
                      <a:pt x="64" y="20"/>
                      <a:pt x="64" y="20"/>
                      <a:pt x="64" y="20"/>
                    </a:cubicBezTo>
                    <a:cubicBezTo>
                      <a:pt x="64" y="7"/>
                      <a:pt x="43" y="0"/>
                      <a:pt x="32" y="0"/>
                    </a:cubicBezTo>
                    <a:cubicBezTo>
                      <a:pt x="21" y="0"/>
                      <a:pt x="0" y="7"/>
                      <a:pt x="0" y="20"/>
                    </a:cubicBezTo>
                    <a:cubicBezTo>
                      <a:pt x="0" y="36"/>
                      <a:pt x="0" y="36"/>
                      <a:pt x="0" y="36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  <p:sp>
            <p:nvSpPr>
              <p:cNvPr id="76" name="Freeform 26">
                <a:extLst>
                  <a:ext uri="{FF2B5EF4-FFF2-40B4-BE49-F238E27FC236}">
                    <a16:creationId xmlns:a16="http://schemas.microsoft.com/office/drawing/2014/main" id="{E3092B5C-7E9F-7B8F-FC46-C341184FF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092450" y="4989513"/>
                <a:ext cx="120650" cy="150812"/>
              </a:xfrm>
              <a:custGeom>
                <a:avLst/>
                <a:gdLst>
                  <a:gd name="T0" fmla="*/ 16 w 32"/>
                  <a:gd name="T1" fmla="*/ 40 h 40"/>
                  <a:gd name="T2" fmla="*/ 32 w 32"/>
                  <a:gd name="T3" fmla="*/ 24 h 40"/>
                  <a:gd name="T4" fmla="*/ 32 w 32"/>
                  <a:gd name="T5" fmla="*/ 16 h 40"/>
                  <a:gd name="T6" fmla="*/ 16 w 32"/>
                  <a:gd name="T7" fmla="*/ 0 h 40"/>
                  <a:gd name="T8" fmla="*/ 0 w 32"/>
                  <a:gd name="T9" fmla="*/ 16 h 40"/>
                  <a:gd name="T10" fmla="*/ 0 w 32"/>
                  <a:gd name="T11" fmla="*/ 24 h 40"/>
                  <a:gd name="T12" fmla="*/ 16 w 32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40">
                    <a:moveTo>
                      <a:pt x="16" y="40"/>
                    </a:moveTo>
                    <a:cubicBezTo>
                      <a:pt x="25" y="40"/>
                      <a:pt x="32" y="33"/>
                      <a:pt x="32" y="24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7"/>
                      <a:pt x="25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3"/>
                      <a:pt x="7" y="40"/>
                      <a:pt x="16" y="40"/>
                    </a:cubicBezTo>
                    <a:close/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  <p:sp>
            <p:nvSpPr>
              <p:cNvPr id="77" name="Oval 27">
                <a:extLst>
                  <a:ext uri="{FF2B5EF4-FFF2-40B4-BE49-F238E27FC236}">
                    <a16:creationId xmlns:a16="http://schemas.microsoft.com/office/drawing/2014/main" id="{3115415A-22C7-7186-914A-AE1ED9F8BB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287713" y="4899025"/>
                <a:ext cx="512762" cy="512762"/>
              </a:xfrm>
              <a:prstGeom prst="ellips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  <p:sp>
            <p:nvSpPr>
              <p:cNvPr id="78" name="Freeform 28">
                <a:extLst>
                  <a:ext uri="{FF2B5EF4-FFF2-40B4-BE49-F238E27FC236}">
                    <a16:creationId xmlns:a16="http://schemas.microsoft.com/office/drawing/2014/main" id="{46A7313F-218B-51C4-E7D5-AF54EAD07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81313" y="5318125"/>
                <a:ext cx="244475" cy="241300"/>
              </a:xfrm>
              <a:custGeom>
                <a:avLst/>
                <a:gdLst>
                  <a:gd name="T0" fmla="*/ 14 w 65"/>
                  <a:gd name="T1" fmla="*/ 0 h 64"/>
                  <a:gd name="T2" fmla="*/ 61 w 65"/>
                  <a:gd name="T3" fmla="*/ 46 h 64"/>
                  <a:gd name="T4" fmla="*/ 61 w 65"/>
                  <a:gd name="T5" fmla="*/ 60 h 64"/>
                  <a:gd name="T6" fmla="*/ 61 w 65"/>
                  <a:gd name="T7" fmla="*/ 60 h 64"/>
                  <a:gd name="T8" fmla="*/ 47 w 65"/>
                  <a:gd name="T9" fmla="*/ 60 h 64"/>
                  <a:gd name="T10" fmla="*/ 0 w 65"/>
                  <a:gd name="T11" fmla="*/ 1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64">
                    <a:moveTo>
                      <a:pt x="14" y="0"/>
                    </a:moveTo>
                    <a:cubicBezTo>
                      <a:pt x="61" y="46"/>
                      <a:pt x="61" y="46"/>
                      <a:pt x="61" y="46"/>
                    </a:cubicBezTo>
                    <a:cubicBezTo>
                      <a:pt x="65" y="50"/>
                      <a:pt x="65" y="56"/>
                      <a:pt x="61" y="60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57" y="64"/>
                      <a:pt x="51" y="64"/>
                      <a:pt x="47" y="60"/>
                    </a:cubicBezTo>
                    <a:cubicBezTo>
                      <a:pt x="0" y="14"/>
                      <a:pt x="0" y="14"/>
                      <a:pt x="0" y="14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</p:grpSp>
      </p:grpSp>
      <p:grpSp>
        <p:nvGrpSpPr>
          <p:cNvPr id="94" name="그룹 93">
            <a:extLst>
              <a:ext uri="{FF2B5EF4-FFF2-40B4-BE49-F238E27FC236}">
                <a16:creationId xmlns:a16="http://schemas.microsoft.com/office/drawing/2014/main" id="{3D8208FA-B617-D76B-0C76-70842DFBE829}"/>
              </a:ext>
            </a:extLst>
          </p:cNvPr>
          <p:cNvGrpSpPr/>
          <p:nvPr/>
        </p:nvGrpSpPr>
        <p:grpSpPr>
          <a:xfrm>
            <a:off x="9282656" y="4906933"/>
            <a:ext cx="1167472" cy="1167468"/>
            <a:chOff x="3349938" y="5160930"/>
            <a:chExt cx="1167472" cy="1167468"/>
          </a:xfrm>
        </p:grpSpPr>
        <p:sp>
          <p:nvSpPr>
            <p:cNvPr id="80" name="타원 79">
              <a:extLst>
                <a:ext uri="{FF2B5EF4-FFF2-40B4-BE49-F238E27FC236}">
                  <a16:creationId xmlns:a16="http://schemas.microsoft.com/office/drawing/2014/main" id="{EA33AFC3-20EB-2DFB-DBC9-54B16347B2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49938" y="5160930"/>
              <a:ext cx="1167472" cy="1167468"/>
            </a:xfrm>
            <a:prstGeom prst="ellipse">
              <a:avLst/>
            </a:prstGeom>
            <a:solidFill>
              <a:srgbClr val="439E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grpSp>
          <p:nvGrpSpPr>
            <p:cNvPr id="81" name="그룹 80">
              <a:extLst>
                <a:ext uri="{FF2B5EF4-FFF2-40B4-BE49-F238E27FC236}">
                  <a16:creationId xmlns:a16="http://schemas.microsoft.com/office/drawing/2014/main" id="{81B6B744-F7A1-D695-4BF9-3C26E3E9A61C}"/>
                </a:ext>
              </a:extLst>
            </p:cNvPr>
            <p:cNvGrpSpPr/>
            <p:nvPr/>
          </p:nvGrpSpPr>
          <p:grpSpPr>
            <a:xfrm>
              <a:off x="3730577" y="5500339"/>
              <a:ext cx="520494" cy="488650"/>
              <a:chOff x="-8099425" y="6137275"/>
              <a:chExt cx="674687" cy="633412"/>
            </a:xfrm>
          </p:grpSpPr>
          <p:sp>
            <p:nvSpPr>
              <p:cNvPr id="82" name="Freeform 29">
                <a:extLst>
                  <a:ext uri="{FF2B5EF4-FFF2-40B4-BE49-F238E27FC236}">
                    <a16:creationId xmlns:a16="http://schemas.microsoft.com/office/drawing/2014/main" id="{DB85AEA3-2291-00B4-9FC9-4912A04BF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99425" y="6137275"/>
                <a:ext cx="482600" cy="633412"/>
              </a:xfrm>
              <a:custGeom>
                <a:avLst/>
                <a:gdLst>
                  <a:gd name="T0" fmla="*/ 304 w 304"/>
                  <a:gd name="T1" fmla="*/ 85 h 399"/>
                  <a:gd name="T2" fmla="*/ 304 w 304"/>
                  <a:gd name="T3" fmla="*/ 0 h 399"/>
                  <a:gd name="T4" fmla="*/ 0 w 304"/>
                  <a:gd name="T5" fmla="*/ 0 h 399"/>
                  <a:gd name="T6" fmla="*/ 0 w 304"/>
                  <a:gd name="T7" fmla="*/ 399 h 399"/>
                  <a:gd name="T8" fmla="*/ 304 w 304"/>
                  <a:gd name="T9" fmla="*/ 399 h 399"/>
                  <a:gd name="T10" fmla="*/ 304 w 304"/>
                  <a:gd name="T11" fmla="*/ 256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399">
                    <a:moveTo>
                      <a:pt x="304" y="85"/>
                    </a:moveTo>
                    <a:lnTo>
                      <a:pt x="304" y="0"/>
                    </a:lnTo>
                    <a:lnTo>
                      <a:pt x="0" y="0"/>
                    </a:lnTo>
                    <a:lnTo>
                      <a:pt x="0" y="399"/>
                    </a:lnTo>
                    <a:lnTo>
                      <a:pt x="304" y="399"/>
                    </a:lnTo>
                    <a:lnTo>
                      <a:pt x="304" y="256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  <p:sp>
            <p:nvSpPr>
              <p:cNvPr id="83" name="Freeform 30">
                <a:extLst>
                  <a:ext uri="{FF2B5EF4-FFF2-40B4-BE49-F238E27FC236}">
                    <a16:creationId xmlns:a16="http://schemas.microsoft.com/office/drawing/2014/main" id="{6192D02B-1AFB-AF22-9476-8ADEFDE45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877175" y="6223000"/>
                <a:ext cx="441325" cy="446087"/>
              </a:xfrm>
              <a:custGeom>
                <a:avLst/>
                <a:gdLst>
                  <a:gd name="T0" fmla="*/ 112 w 117"/>
                  <a:gd name="T1" fmla="*/ 5 h 118"/>
                  <a:gd name="T2" fmla="*/ 87 w 117"/>
                  <a:gd name="T3" fmla="*/ 14 h 118"/>
                  <a:gd name="T4" fmla="*/ 36 w 117"/>
                  <a:gd name="T5" fmla="*/ 65 h 118"/>
                  <a:gd name="T6" fmla="*/ 5 w 117"/>
                  <a:gd name="T7" fmla="*/ 113 h 118"/>
                  <a:gd name="T8" fmla="*/ 53 w 117"/>
                  <a:gd name="T9" fmla="*/ 82 h 118"/>
                  <a:gd name="T10" fmla="*/ 104 w 117"/>
                  <a:gd name="T11" fmla="*/ 31 h 118"/>
                  <a:gd name="T12" fmla="*/ 112 w 117"/>
                  <a:gd name="T13" fmla="*/ 5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118">
                    <a:moveTo>
                      <a:pt x="112" y="5"/>
                    </a:moveTo>
                    <a:cubicBezTo>
                      <a:pt x="108" y="0"/>
                      <a:pt x="96" y="5"/>
                      <a:pt x="87" y="14"/>
                    </a:cubicBezTo>
                    <a:cubicBezTo>
                      <a:pt x="36" y="65"/>
                      <a:pt x="36" y="65"/>
                      <a:pt x="36" y="65"/>
                    </a:cubicBezTo>
                    <a:cubicBezTo>
                      <a:pt x="20" y="81"/>
                      <a:pt x="0" y="108"/>
                      <a:pt x="5" y="113"/>
                    </a:cubicBezTo>
                    <a:cubicBezTo>
                      <a:pt x="10" y="118"/>
                      <a:pt x="37" y="98"/>
                      <a:pt x="53" y="82"/>
                    </a:cubicBezTo>
                    <a:cubicBezTo>
                      <a:pt x="104" y="31"/>
                      <a:pt x="104" y="31"/>
                      <a:pt x="104" y="31"/>
                    </a:cubicBezTo>
                    <a:cubicBezTo>
                      <a:pt x="113" y="21"/>
                      <a:pt x="117" y="10"/>
                      <a:pt x="112" y="5"/>
                    </a:cubicBezTo>
                    <a:close/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  <p:sp>
            <p:nvSpPr>
              <p:cNvPr id="84" name="Line 31">
                <a:extLst>
                  <a:ext uri="{FF2B5EF4-FFF2-40B4-BE49-F238E27FC236}">
                    <a16:creationId xmlns:a16="http://schemas.microsoft.com/office/drawing/2014/main" id="{BE0E44EC-078F-A3FE-007E-8FFDFF4262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7891463" y="6650038"/>
                <a:ext cx="33337" cy="33337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  <p:sp>
            <p:nvSpPr>
              <p:cNvPr id="85" name="Freeform 32">
                <a:extLst>
                  <a:ext uri="{FF2B5EF4-FFF2-40B4-BE49-F238E27FC236}">
                    <a16:creationId xmlns:a16="http://schemas.microsoft.com/office/drawing/2014/main" id="{C52284A6-C4D7-00BD-841B-2DAD8393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572375" y="6275388"/>
                <a:ext cx="117475" cy="234950"/>
              </a:xfrm>
              <a:custGeom>
                <a:avLst/>
                <a:gdLst>
                  <a:gd name="T0" fmla="*/ 6 w 31"/>
                  <a:gd name="T1" fmla="*/ 0 h 62"/>
                  <a:gd name="T2" fmla="*/ 28 w 31"/>
                  <a:gd name="T3" fmla="*/ 23 h 62"/>
                  <a:gd name="T4" fmla="*/ 28 w 31"/>
                  <a:gd name="T5" fmla="*/ 34 h 62"/>
                  <a:gd name="T6" fmla="*/ 0 w 31"/>
                  <a:gd name="T7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2">
                    <a:moveTo>
                      <a:pt x="6" y="0"/>
                    </a:moveTo>
                    <a:cubicBezTo>
                      <a:pt x="28" y="23"/>
                      <a:pt x="28" y="23"/>
                      <a:pt x="28" y="23"/>
                    </a:cubicBezTo>
                    <a:cubicBezTo>
                      <a:pt x="31" y="26"/>
                      <a:pt x="31" y="31"/>
                      <a:pt x="28" y="34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  <p:sp>
            <p:nvSpPr>
              <p:cNvPr id="86" name="Line 33">
                <a:extLst>
                  <a:ext uri="{FF2B5EF4-FFF2-40B4-BE49-F238E27FC236}">
                    <a16:creationId xmlns:a16="http://schemas.microsoft.com/office/drawing/2014/main" id="{B63F1393-856B-5534-BED2-90552FC709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7753350" y="6480175"/>
                <a:ext cx="65087" cy="6350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  <p:sp>
            <p:nvSpPr>
              <p:cNvPr id="87" name="Line 34">
                <a:extLst>
                  <a:ext uri="{FF2B5EF4-FFF2-40B4-BE49-F238E27FC236}">
                    <a16:creationId xmlns:a16="http://schemas.microsoft.com/office/drawing/2014/main" id="{B71D1F54-0274-DAE1-5BA0-1FD7203817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7454900" y="6211888"/>
                <a:ext cx="30162" cy="30162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  <p:sp>
            <p:nvSpPr>
              <p:cNvPr id="88" name="Line 35">
                <a:extLst>
                  <a:ext uri="{FF2B5EF4-FFF2-40B4-BE49-F238E27FC236}">
                    <a16:creationId xmlns:a16="http://schemas.microsoft.com/office/drawing/2014/main" id="{831AFCA0-4571-49A3-4588-57B3F868B1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-8024813" y="6680200"/>
                <a:ext cx="90487" cy="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  <p:sp>
            <p:nvSpPr>
              <p:cNvPr id="89" name="Line 36">
                <a:extLst>
                  <a:ext uri="{FF2B5EF4-FFF2-40B4-BE49-F238E27FC236}">
                    <a16:creationId xmlns:a16="http://schemas.microsoft.com/office/drawing/2014/main" id="{7C8B816E-A16A-2A95-8958-64963C5011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7934325" y="6242050"/>
                <a:ext cx="150812" cy="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  <p:sp>
            <p:nvSpPr>
              <p:cNvPr id="90" name="Line 37">
                <a:extLst>
                  <a:ext uri="{FF2B5EF4-FFF2-40B4-BE49-F238E27FC236}">
                    <a16:creationId xmlns:a16="http://schemas.microsoft.com/office/drawing/2014/main" id="{B7CECAC7-37A6-10EA-02FA-A3A0F21596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8008938" y="6318250"/>
                <a:ext cx="301625" cy="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  <p:sp>
            <p:nvSpPr>
              <p:cNvPr id="91" name="Line 38">
                <a:extLst>
                  <a:ext uri="{FF2B5EF4-FFF2-40B4-BE49-F238E27FC236}">
                    <a16:creationId xmlns:a16="http://schemas.microsoft.com/office/drawing/2014/main" id="{DDCF5AE1-9208-21A4-333F-6D29F12DB1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8008938" y="6378575"/>
                <a:ext cx="285750" cy="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  <p:sp>
            <p:nvSpPr>
              <p:cNvPr id="92" name="Line 39">
                <a:extLst>
                  <a:ext uri="{FF2B5EF4-FFF2-40B4-BE49-F238E27FC236}">
                    <a16:creationId xmlns:a16="http://schemas.microsoft.com/office/drawing/2014/main" id="{44C98112-9E26-A551-6D0C-77052B469C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8008938" y="6438900"/>
                <a:ext cx="225425" cy="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  <p:sp>
            <p:nvSpPr>
              <p:cNvPr id="93" name="Line 40">
                <a:extLst>
                  <a:ext uri="{FF2B5EF4-FFF2-40B4-BE49-F238E27FC236}">
                    <a16:creationId xmlns:a16="http://schemas.microsoft.com/office/drawing/2014/main" id="{266E2541-046B-C9BA-7D87-74F82E10CB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8008938" y="6499225"/>
                <a:ext cx="165100" cy="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b="1"/>
              </a:p>
            </p:txBody>
          </p:sp>
        </p:grpSp>
      </p:grpSp>
      <p:sp>
        <p:nvSpPr>
          <p:cNvPr id="3" name="직사각형 2">
            <a:extLst>
              <a:ext uri="{FF2B5EF4-FFF2-40B4-BE49-F238E27FC236}">
                <a16:creationId xmlns:a16="http://schemas.microsoft.com/office/drawing/2014/main" id="{9C44FEF9-D0EA-50BA-FA23-0EC2AA4CD930}"/>
              </a:ext>
            </a:extLst>
          </p:cNvPr>
          <p:cNvSpPr/>
          <p:nvPr/>
        </p:nvSpPr>
        <p:spPr>
          <a:xfrm>
            <a:off x="0" y="0"/>
            <a:ext cx="1055440" cy="1016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BB0BBCF-74A8-1AA0-F2AD-B5E7C949BD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0" y="328346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62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92C76F80-5D02-6D40-0572-A626787E14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0929"/>
                    </a14:imgEffect>
                    <a14:imgEffect>
                      <a14:saturation sa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933450"/>
            <a:ext cx="7772400" cy="5924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0D5C62-92BF-AC2D-CFB3-01B6DE891299}"/>
              </a:ext>
            </a:extLst>
          </p:cNvPr>
          <p:cNvSpPr txBox="1"/>
          <p:nvPr/>
        </p:nvSpPr>
        <p:spPr>
          <a:xfrm>
            <a:off x="1343472" y="271109"/>
            <a:ext cx="8604956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2025</a:t>
            </a: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 학생부종합전형의 특징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6C04CF4-8245-519E-C4AE-D775E0C9A0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60" y="345483"/>
            <a:ext cx="1476250" cy="325766"/>
          </a:xfrm>
          <a:prstGeom prst="rect">
            <a:avLst/>
          </a:prstGeom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id="{83F6D05B-05FB-70F0-C823-8FC72454EE10}"/>
              </a:ext>
            </a:extLst>
          </p:cNvPr>
          <p:cNvSpPr/>
          <p:nvPr/>
        </p:nvSpPr>
        <p:spPr>
          <a:xfrm>
            <a:off x="3699898" y="1400729"/>
            <a:ext cx="684076" cy="684076"/>
          </a:xfrm>
          <a:prstGeom prst="ellipse">
            <a:avLst/>
          </a:prstGeom>
          <a:solidFill>
            <a:srgbClr val="16A7C4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1</a:t>
            </a:r>
            <a:endParaRPr lang="ko-KR" altLang="en-US" b="1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CD6EE4C4-C0C3-BE22-1391-B3F91D69627D}"/>
              </a:ext>
            </a:extLst>
          </p:cNvPr>
          <p:cNvSpPr/>
          <p:nvPr/>
        </p:nvSpPr>
        <p:spPr>
          <a:xfrm>
            <a:off x="3699898" y="2429855"/>
            <a:ext cx="684076" cy="684076"/>
          </a:xfrm>
          <a:prstGeom prst="ellipse">
            <a:avLst/>
          </a:prstGeom>
          <a:solidFill>
            <a:srgbClr val="2783D7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2</a:t>
            </a:r>
            <a:endParaRPr lang="ko-KR" altLang="en-US" b="1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7D3360D6-215F-001C-7425-45179E07EB2F}"/>
              </a:ext>
            </a:extLst>
          </p:cNvPr>
          <p:cNvSpPr/>
          <p:nvPr/>
        </p:nvSpPr>
        <p:spPr>
          <a:xfrm>
            <a:off x="3699898" y="3458981"/>
            <a:ext cx="684076" cy="684076"/>
          </a:xfrm>
          <a:prstGeom prst="ellipse">
            <a:avLst/>
          </a:prstGeom>
          <a:solidFill>
            <a:srgbClr val="316CCD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3</a:t>
            </a:r>
            <a:endParaRPr lang="ko-KR" altLang="en-US" b="1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73E8A7D6-8D8A-222F-1CE4-C684A8BBD551}"/>
              </a:ext>
            </a:extLst>
          </p:cNvPr>
          <p:cNvSpPr/>
          <p:nvPr/>
        </p:nvSpPr>
        <p:spPr>
          <a:xfrm>
            <a:off x="3699898" y="4488107"/>
            <a:ext cx="684076" cy="684076"/>
          </a:xfrm>
          <a:prstGeom prst="ellipse">
            <a:avLst/>
          </a:prstGeom>
          <a:solidFill>
            <a:srgbClr val="2E75B6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4</a:t>
            </a:r>
            <a:endParaRPr lang="ko-KR" altLang="en-US" b="1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EC11E0AB-0F75-D472-07BB-97AFB6DD79C1}"/>
              </a:ext>
            </a:extLst>
          </p:cNvPr>
          <p:cNvSpPr/>
          <p:nvPr/>
        </p:nvSpPr>
        <p:spPr>
          <a:xfrm>
            <a:off x="3699898" y="5517232"/>
            <a:ext cx="684076" cy="684076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5</a:t>
            </a:r>
            <a:endParaRPr lang="ko-KR" altLang="en-US" b="1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63DC31-3B01-B733-393A-1E27FE8F5CB5}"/>
              </a:ext>
            </a:extLst>
          </p:cNvPr>
          <p:cNvSpPr txBox="1"/>
          <p:nvPr/>
        </p:nvSpPr>
        <p:spPr>
          <a:xfrm>
            <a:off x="695400" y="1400729"/>
            <a:ext cx="2520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전국 모집인원 및 </a:t>
            </a:r>
          </a:p>
          <a:p>
            <a:pPr marR="0" lvl="0" algn="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지역별 비율 다소 감소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1F978A-2E44-A2E7-6747-D1A9F728AC0A}"/>
              </a:ext>
            </a:extLst>
          </p:cNvPr>
          <p:cNvSpPr txBox="1"/>
          <p:nvPr/>
        </p:nvSpPr>
        <p:spPr>
          <a:xfrm>
            <a:off x="347700" y="3466745"/>
            <a:ext cx="2939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서류형 선발인원 감소</a:t>
            </a:r>
          </a:p>
          <a:p>
            <a:pPr marR="0" lvl="0" algn="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면접형 선발인원 증가</a:t>
            </a:r>
          </a:p>
        </p:txBody>
      </p:sp>
      <p:sp>
        <p:nvSpPr>
          <p:cNvPr id="35" name="화살표: 오른쪽 34">
            <a:extLst>
              <a:ext uri="{FF2B5EF4-FFF2-40B4-BE49-F238E27FC236}">
                <a16:creationId xmlns:a16="http://schemas.microsoft.com/office/drawing/2014/main" id="{D2C369CD-46DF-8AEA-C959-FD9388A7B413}"/>
              </a:ext>
            </a:extLst>
          </p:cNvPr>
          <p:cNvSpPr/>
          <p:nvPr/>
        </p:nvSpPr>
        <p:spPr>
          <a:xfrm rot="10800000">
            <a:off x="3415538" y="3666190"/>
            <a:ext cx="284360" cy="279312"/>
          </a:xfrm>
          <a:prstGeom prst="rightArrow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36" name="화살표: 오른쪽 35">
            <a:extLst>
              <a:ext uri="{FF2B5EF4-FFF2-40B4-BE49-F238E27FC236}">
                <a16:creationId xmlns:a16="http://schemas.microsoft.com/office/drawing/2014/main" id="{F565CC41-F3D5-E3C5-7130-0ACBDBFC2446}"/>
              </a:ext>
            </a:extLst>
          </p:cNvPr>
          <p:cNvSpPr/>
          <p:nvPr/>
        </p:nvSpPr>
        <p:spPr>
          <a:xfrm rot="10800000">
            <a:off x="3415538" y="5719614"/>
            <a:ext cx="284360" cy="279312"/>
          </a:xfrm>
          <a:prstGeom prst="rightArrow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38FACE-5527-235B-BBAC-389AFC513DF0}"/>
              </a:ext>
            </a:extLst>
          </p:cNvPr>
          <p:cNvSpPr txBox="1"/>
          <p:nvPr/>
        </p:nvSpPr>
        <p:spPr>
          <a:xfrm>
            <a:off x="347700" y="5536104"/>
            <a:ext cx="2938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자기소개서 폐지</a:t>
            </a:r>
          </a:p>
          <a:p>
            <a:pPr marR="0" lvl="0" algn="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학생부 항목별 영향력 증가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8680C17-41F7-3C1B-A848-B9F144D7652A}"/>
              </a:ext>
            </a:extLst>
          </p:cNvPr>
          <p:cNvSpPr txBox="1"/>
          <p:nvPr/>
        </p:nvSpPr>
        <p:spPr>
          <a:xfrm>
            <a:off x="4763852" y="2456892"/>
            <a:ext cx="6156684" cy="874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수도권 </a:t>
            </a:r>
            <a:r>
              <a:rPr lang="en-US" altLang="ko-KR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38,787</a:t>
            </a: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명</a:t>
            </a:r>
            <a:r>
              <a:rPr lang="en-US" altLang="ko-KR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(45.5%)</a:t>
            </a: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➡</a:t>
            </a:r>
            <a:r>
              <a:rPr lang="en-US" altLang="ko-KR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 38,267</a:t>
            </a: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명</a:t>
            </a:r>
            <a:r>
              <a:rPr lang="en-US" altLang="ko-KR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(44.9%)</a:t>
            </a:r>
          </a:p>
          <a:p>
            <a:pPr marR="0" lvl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비수도권 </a:t>
            </a:r>
            <a:r>
              <a:rPr lang="en-US" altLang="ko-KR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42,603</a:t>
            </a: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명</a:t>
            </a:r>
            <a:r>
              <a:rPr lang="en-US" altLang="ko-KR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(22.8%) </a:t>
            </a: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➡</a:t>
            </a:r>
            <a:r>
              <a:rPr lang="en-US" altLang="ko-KR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 41,091</a:t>
            </a: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명</a:t>
            </a:r>
            <a:r>
              <a:rPr lang="en-US" altLang="ko-KR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(22.0%)</a:t>
            </a:r>
            <a:endParaRPr lang="ko-KR" altLang="en-US" b="1" kern="0" dirty="0">
              <a:ln w="11430">
                <a:solidFill>
                  <a:srgbClr val="1E73BD">
                    <a:alpha val="0"/>
                  </a:srgbClr>
                </a:solidFill>
              </a:ln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39" name="화살표: 오른쪽 38">
            <a:extLst>
              <a:ext uri="{FF2B5EF4-FFF2-40B4-BE49-F238E27FC236}">
                <a16:creationId xmlns:a16="http://schemas.microsoft.com/office/drawing/2014/main" id="{4E13A100-3EC3-3AE3-CDDC-2CAE19C3A945}"/>
              </a:ext>
            </a:extLst>
          </p:cNvPr>
          <p:cNvSpPr/>
          <p:nvPr/>
        </p:nvSpPr>
        <p:spPr>
          <a:xfrm>
            <a:off x="4395729" y="2632237"/>
            <a:ext cx="284360" cy="279312"/>
          </a:xfrm>
          <a:prstGeom prst="rightArrow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CE83931-415C-5129-72DC-A11BD213324E}"/>
              </a:ext>
            </a:extLst>
          </p:cNvPr>
          <p:cNvSpPr txBox="1"/>
          <p:nvPr/>
        </p:nvSpPr>
        <p:spPr>
          <a:xfrm>
            <a:off x="4763852" y="4365104"/>
            <a:ext cx="279773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일부 대학 </a:t>
            </a:r>
            <a:br>
              <a:rPr lang="en-US" altLang="ko-KR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</a:b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수능최저학력기준 적용</a:t>
            </a:r>
          </a:p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316CCD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(</a:t>
            </a:r>
            <a:r>
              <a:rPr lang="ko-KR" altLang="en-US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316CCD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서울대</a:t>
            </a:r>
            <a:r>
              <a:rPr lang="en-US" altLang="ko-KR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316CCD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, </a:t>
            </a:r>
            <a:r>
              <a:rPr lang="ko-KR" altLang="en-US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316CCD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고려대</a:t>
            </a:r>
            <a:r>
              <a:rPr lang="en-US" altLang="ko-KR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316CCD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, </a:t>
            </a:r>
            <a:r>
              <a:rPr lang="ko-KR" altLang="en-US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316CCD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연세대</a:t>
            </a:r>
            <a:r>
              <a:rPr lang="en-US" altLang="ko-KR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316CCD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, </a:t>
            </a:r>
            <a:br>
              <a:rPr lang="en-US" altLang="ko-KR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316CCD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</a:br>
            <a:r>
              <a:rPr lang="ko-KR" altLang="en-US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316CCD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이화여대</a:t>
            </a:r>
            <a:r>
              <a:rPr lang="en-US" altLang="ko-KR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316CCD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, </a:t>
            </a:r>
            <a:r>
              <a:rPr lang="ko-KR" altLang="en-US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316CCD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홍익대 등</a:t>
            </a:r>
            <a:r>
              <a:rPr lang="en-US" altLang="ko-KR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316CCD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)</a:t>
            </a:r>
          </a:p>
        </p:txBody>
      </p:sp>
      <p:sp>
        <p:nvSpPr>
          <p:cNvPr id="41" name="화살표: 오른쪽 40">
            <a:extLst>
              <a:ext uri="{FF2B5EF4-FFF2-40B4-BE49-F238E27FC236}">
                <a16:creationId xmlns:a16="http://schemas.microsoft.com/office/drawing/2014/main" id="{5B11E84B-2F5C-0519-3053-BC482B8E316D}"/>
              </a:ext>
            </a:extLst>
          </p:cNvPr>
          <p:cNvSpPr/>
          <p:nvPr/>
        </p:nvSpPr>
        <p:spPr>
          <a:xfrm>
            <a:off x="4395729" y="4690489"/>
            <a:ext cx="284360" cy="279312"/>
          </a:xfrm>
          <a:prstGeom prst="rightArrow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3EED8AE2-7024-33AA-697C-25584512AD13}"/>
              </a:ext>
            </a:extLst>
          </p:cNvPr>
          <p:cNvCxnSpPr>
            <a:cxnSpLocks/>
          </p:cNvCxnSpPr>
          <p:nvPr/>
        </p:nvCxnSpPr>
        <p:spPr>
          <a:xfrm>
            <a:off x="4835860" y="3466745"/>
            <a:ext cx="4752528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CA27D6FA-3761-57CF-DD03-3A8A80720E41}"/>
              </a:ext>
            </a:extLst>
          </p:cNvPr>
          <p:cNvCxnSpPr>
            <a:cxnSpLocks/>
          </p:cNvCxnSpPr>
          <p:nvPr/>
        </p:nvCxnSpPr>
        <p:spPr>
          <a:xfrm>
            <a:off x="4835860" y="5589240"/>
            <a:ext cx="2725724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1B159261-709E-C65E-2411-81D3213EDEEC}"/>
              </a:ext>
            </a:extLst>
          </p:cNvPr>
          <p:cNvCxnSpPr>
            <a:cxnSpLocks/>
          </p:cNvCxnSpPr>
          <p:nvPr/>
        </p:nvCxnSpPr>
        <p:spPr>
          <a:xfrm>
            <a:off x="731404" y="4185084"/>
            <a:ext cx="2484276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49BE4FE3-7662-A578-24D4-D14421A2D844}"/>
              </a:ext>
            </a:extLst>
          </p:cNvPr>
          <p:cNvCxnSpPr>
            <a:cxnSpLocks/>
          </p:cNvCxnSpPr>
          <p:nvPr/>
        </p:nvCxnSpPr>
        <p:spPr>
          <a:xfrm>
            <a:off x="731404" y="6273316"/>
            <a:ext cx="2484276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화살표: 오른쪽 51">
            <a:extLst>
              <a:ext uri="{FF2B5EF4-FFF2-40B4-BE49-F238E27FC236}">
                <a16:creationId xmlns:a16="http://schemas.microsoft.com/office/drawing/2014/main" id="{D6CA51BA-C385-5F4E-D751-E507ABEE2982}"/>
              </a:ext>
            </a:extLst>
          </p:cNvPr>
          <p:cNvSpPr/>
          <p:nvPr/>
        </p:nvSpPr>
        <p:spPr>
          <a:xfrm rot="10800000">
            <a:off x="3423335" y="1584238"/>
            <a:ext cx="284360" cy="279312"/>
          </a:xfrm>
          <a:prstGeom prst="rightArrow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C4AB5C7E-9A13-E7E5-5F90-651CD789F89B}"/>
              </a:ext>
            </a:extLst>
          </p:cNvPr>
          <p:cNvCxnSpPr>
            <a:cxnSpLocks/>
          </p:cNvCxnSpPr>
          <p:nvPr/>
        </p:nvCxnSpPr>
        <p:spPr>
          <a:xfrm>
            <a:off x="695400" y="2132856"/>
            <a:ext cx="2484276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2">
            <a:extLst>
              <a:ext uri="{FF2B5EF4-FFF2-40B4-BE49-F238E27FC236}">
                <a16:creationId xmlns:a16="http://schemas.microsoft.com/office/drawing/2014/main" id="{79E5755B-B947-9C57-FEED-30BD054329F1}"/>
              </a:ext>
            </a:extLst>
          </p:cNvPr>
          <p:cNvSpPr/>
          <p:nvPr/>
        </p:nvSpPr>
        <p:spPr>
          <a:xfrm>
            <a:off x="0" y="0"/>
            <a:ext cx="1055440" cy="1016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99DE6BB-2856-D172-70E1-C38841F865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0" y="328346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29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F0BEF91D-1ABD-C2AD-1A73-A9D438FF92F0}"/>
              </a:ext>
            </a:extLst>
          </p:cNvPr>
          <p:cNvSpPr/>
          <p:nvPr/>
        </p:nvSpPr>
        <p:spPr>
          <a:xfrm>
            <a:off x="735537" y="5631674"/>
            <a:ext cx="3395988" cy="425618"/>
          </a:xfrm>
          <a:prstGeom prst="roundRect">
            <a:avLst/>
          </a:prstGeom>
          <a:ln w="1905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0D5C62-92BF-AC2D-CFB3-01B6DE891299}"/>
              </a:ext>
            </a:extLst>
          </p:cNvPr>
          <p:cNvSpPr txBox="1"/>
          <p:nvPr/>
        </p:nvSpPr>
        <p:spPr>
          <a:xfrm>
            <a:off x="1343472" y="271109"/>
            <a:ext cx="8604956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학생부종합전형 전형방법 예시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6C04CF4-8245-519E-C4AE-D775E0C9A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60" y="345483"/>
            <a:ext cx="1476250" cy="3257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D82FC1-B663-B19A-3C8D-1EA209AB7BA4}"/>
              </a:ext>
            </a:extLst>
          </p:cNvPr>
          <p:cNvSpPr txBox="1"/>
          <p:nvPr/>
        </p:nvSpPr>
        <p:spPr>
          <a:xfrm>
            <a:off x="1320081" y="1628800"/>
            <a:ext cx="9384431" cy="49244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전형방법</a:t>
            </a:r>
            <a:endParaRPr kumimoji="0" lang="ko-KR" altLang="en-US" sz="3200" b="1" i="0" u="none" strike="noStrike" kern="1200" cap="none" spc="-200" normalizeH="0" baseline="0" noProof="0" dirty="0">
              <a:ln>
                <a:solidFill>
                  <a:srgbClr val="4F81BD">
                    <a:alpha val="2000"/>
                  </a:srgbClr>
                </a:solidFill>
              </a:ln>
              <a:solidFill>
                <a:srgbClr val="021F4A"/>
              </a:solidFill>
              <a:effectLst/>
              <a:uLnTx/>
              <a:uFillTx/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BC01DA60-F7B8-C661-724E-585167DDBB93}"/>
              </a:ext>
            </a:extLst>
          </p:cNvPr>
          <p:cNvSpPr/>
          <p:nvPr/>
        </p:nvSpPr>
        <p:spPr>
          <a:xfrm>
            <a:off x="731404" y="2384884"/>
            <a:ext cx="3395988" cy="900101"/>
          </a:xfrm>
          <a:prstGeom prst="roundRect">
            <a:avLst/>
          </a:prstGeom>
          <a:ln w="1905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3469A1-12D4-A6A3-6C8E-3A8031359EB3}"/>
              </a:ext>
            </a:extLst>
          </p:cNvPr>
          <p:cNvSpPr txBox="1"/>
          <p:nvPr/>
        </p:nvSpPr>
        <p:spPr>
          <a:xfrm>
            <a:off x="731404" y="2456892"/>
            <a:ext cx="3395988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/>
            </a:pPr>
            <a:r>
              <a:rPr lang="ko-KR" altLang="en-US" sz="2400" b="1" kern="0" spc="-100" dirty="0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prstClr val="whit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sym typeface="Wingdings"/>
              </a:rPr>
              <a:t>단계별</a:t>
            </a:r>
            <a:endParaRPr kumimoji="0" lang="en-US" altLang="ko-KR" sz="2400" b="1" i="0" u="none" strike="noStrike" kern="0" cap="none" spc="-100" normalizeH="0" baseline="0" noProof="0" dirty="0">
              <a:ln>
                <a:solidFill>
                  <a:srgbClr val="1E73BD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Pretendard SemiBold" panose="02000703000000020004" pitchFamily="2" charset="-127"/>
              <a:ea typeface="Pretendard SemiBold" panose="02000703000000020004" pitchFamily="2" charset="-127"/>
              <a:sym typeface="Wingdings"/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49FCF590-285D-3BBC-9DCB-389572FD5556}"/>
              </a:ext>
            </a:extLst>
          </p:cNvPr>
          <p:cNvSpPr/>
          <p:nvPr/>
        </p:nvSpPr>
        <p:spPr>
          <a:xfrm>
            <a:off x="767408" y="1672865"/>
            <a:ext cx="387983" cy="3879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-</a:t>
            </a:r>
            <a:endParaRPr lang="ko-KR" altLang="en-US" sz="1400" b="1" dirty="0">
              <a:solidFill>
                <a:schemeClr val="accent1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655787F-996F-4AA0-9AAD-AF9FB4CDFD41}"/>
              </a:ext>
            </a:extLst>
          </p:cNvPr>
          <p:cNvSpPr/>
          <p:nvPr/>
        </p:nvSpPr>
        <p:spPr>
          <a:xfrm>
            <a:off x="731404" y="3021324"/>
            <a:ext cx="3395988" cy="2855948"/>
          </a:xfrm>
          <a:prstGeom prst="rect">
            <a:avLst/>
          </a:prstGeom>
          <a:solidFill>
            <a:schemeClr val="bg1"/>
          </a:solidFill>
          <a:ln w="1905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02C846-1985-3C1A-D632-C397968ED6F4}"/>
              </a:ext>
            </a:extLst>
          </p:cNvPr>
          <p:cNvSpPr txBox="1"/>
          <p:nvPr/>
        </p:nvSpPr>
        <p:spPr>
          <a:xfrm>
            <a:off x="1109242" y="3861048"/>
            <a:ext cx="2484685" cy="37618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학생부</a:t>
            </a:r>
            <a:r>
              <a:rPr lang="ko-KR" altLang="en-US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 </a:t>
            </a:r>
            <a:r>
              <a:rPr lang="en-US" altLang="ko-KR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100</a:t>
            </a: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3E99552D-07A8-C719-F9BB-1E034A3569E0}"/>
              </a:ext>
            </a:extLst>
          </p:cNvPr>
          <p:cNvSpPr/>
          <p:nvPr/>
        </p:nvSpPr>
        <p:spPr>
          <a:xfrm>
            <a:off x="1724381" y="3371608"/>
            <a:ext cx="1254407" cy="4256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20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1 </a:t>
            </a:r>
            <a:r>
              <a:rPr lang="ko-KR" altLang="en-US" sz="20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단계</a:t>
            </a:r>
            <a:endParaRPr lang="en-US" altLang="ko-KR" sz="2000" b="1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Roboto Black" panose="02000000000000000000" pitchFamily="50" charset="0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AA2B785D-6583-85D9-3D2F-58DBD054D780}"/>
              </a:ext>
            </a:extLst>
          </p:cNvPr>
          <p:cNvSpPr/>
          <p:nvPr/>
        </p:nvSpPr>
        <p:spPr>
          <a:xfrm>
            <a:off x="4392200" y="5631674"/>
            <a:ext cx="3391855" cy="425618"/>
          </a:xfrm>
          <a:prstGeom prst="roundRect">
            <a:avLst/>
          </a:prstGeom>
          <a:solidFill>
            <a:srgbClr val="2783D7"/>
          </a:solidFill>
          <a:ln w="19050">
            <a:solidFill>
              <a:srgbClr val="278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53B15013-710E-63BD-17D4-33BBDD5D8ECF}"/>
              </a:ext>
            </a:extLst>
          </p:cNvPr>
          <p:cNvSpPr/>
          <p:nvPr/>
        </p:nvSpPr>
        <p:spPr>
          <a:xfrm>
            <a:off x="4388067" y="2384884"/>
            <a:ext cx="3395988" cy="900101"/>
          </a:xfrm>
          <a:prstGeom prst="roundRect">
            <a:avLst/>
          </a:prstGeom>
          <a:solidFill>
            <a:srgbClr val="2783D7"/>
          </a:solidFill>
          <a:ln w="19050">
            <a:solidFill>
              <a:srgbClr val="278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DDB853-F5C0-444E-CED3-1DD31215D004}"/>
              </a:ext>
            </a:extLst>
          </p:cNvPr>
          <p:cNvSpPr txBox="1"/>
          <p:nvPr/>
        </p:nvSpPr>
        <p:spPr>
          <a:xfrm>
            <a:off x="4388067" y="2456892"/>
            <a:ext cx="3395988" cy="4707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/>
            </a:pPr>
            <a:r>
              <a:rPr lang="ko-KR" altLang="en-US" sz="2400" b="1" kern="0" spc="-100" dirty="0" err="1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prstClr val="whit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sym typeface="Wingdings"/>
              </a:rPr>
              <a:t>일괄합산</a:t>
            </a:r>
            <a:r>
              <a:rPr lang="ko-KR" altLang="en-US" sz="2400" b="1" kern="0" spc="-100" dirty="0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prstClr val="whit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sym typeface="Wingdings"/>
              </a:rPr>
              <a:t> </a:t>
            </a:r>
            <a:r>
              <a:rPr lang="en-US" altLang="ko-KR" sz="2400" b="1" kern="0" spc="-100" dirty="0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prstClr val="whit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sym typeface="Wingdings"/>
              </a:rPr>
              <a:t>(</a:t>
            </a:r>
            <a:r>
              <a:rPr lang="ko-KR" altLang="en-US" sz="2400" b="1" kern="0" spc="-100" dirty="0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prstClr val="whit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sym typeface="Wingdings"/>
              </a:rPr>
              <a:t>면접</a:t>
            </a:r>
            <a:r>
              <a:rPr lang="en-US" altLang="ko-KR" sz="2400" b="1" kern="0" spc="-100" dirty="0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prstClr val="whit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sym typeface="Wingdings"/>
              </a:rPr>
              <a:t>)</a:t>
            </a: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69F97C83-C511-38A6-16A2-55609A593766}"/>
              </a:ext>
            </a:extLst>
          </p:cNvPr>
          <p:cNvSpPr/>
          <p:nvPr/>
        </p:nvSpPr>
        <p:spPr>
          <a:xfrm>
            <a:off x="4388067" y="3021324"/>
            <a:ext cx="3395988" cy="2855948"/>
          </a:xfrm>
          <a:prstGeom prst="rect">
            <a:avLst/>
          </a:prstGeom>
          <a:solidFill>
            <a:schemeClr val="bg1"/>
          </a:solidFill>
          <a:ln w="19050">
            <a:solidFill>
              <a:srgbClr val="278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0C49276-A194-A812-4604-29D799D0CBF8}"/>
              </a:ext>
            </a:extLst>
          </p:cNvPr>
          <p:cNvSpPr txBox="1"/>
          <p:nvPr/>
        </p:nvSpPr>
        <p:spPr>
          <a:xfrm>
            <a:off x="4835860" y="4221088"/>
            <a:ext cx="2484685" cy="37618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학생부 </a:t>
            </a:r>
            <a:r>
              <a:rPr lang="en-US" altLang="ko-KR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+ </a:t>
            </a:r>
            <a:r>
              <a:rPr lang="ko-KR" altLang="en-US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면접</a:t>
            </a:r>
            <a:endParaRPr lang="en-US" altLang="ko-KR" sz="2400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Roboto Black" panose="02000000000000000000" pitchFamily="50" charset="0"/>
            </a:endParaRP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23EC28EA-34AE-5682-272D-53CFF97ACB98}"/>
              </a:ext>
            </a:extLst>
          </p:cNvPr>
          <p:cNvSpPr/>
          <p:nvPr/>
        </p:nvSpPr>
        <p:spPr>
          <a:xfrm>
            <a:off x="8044349" y="5631674"/>
            <a:ext cx="3391855" cy="42561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905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ABBE0322-E28A-3BD4-5F6F-C6AE1588F789}"/>
              </a:ext>
            </a:extLst>
          </p:cNvPr>
          <p:cNvSpPr/>
          <p:nvPr/>
        </p:nvSpPr>
        <p:spPr>
          <a:xfrm>
            <a:off x="8040216" y="2384884"/>
            <a:ext cx="3395988" cy="90010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905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7369635-CD3C-3A6D-EEF9-F1ACDD9751AD}"/>
              </a:ext>
            </a:extLst>
          </p:cNvPr>
          <p:cNvSpPr txBox="1"/>
          <p:nvPr/>
        </p:nvSpPr>
        <p:spPr>
          <a:xfrm>
            <a:off x="8040216" y="2456892"/>
            <a:ext cx="3395988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/>
            </a:pPr>
            <a:r>
              <a:rPr lang="ko-KR" altLang="en-US" sz="2400" b="1" kern="0" spc="-100" dirty="0" err="1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prstClr val="whit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sym typeface="Wingdings"/>
              </a:rPr>
              <a:t>일괄합산</a:t>
            </a:r>
            <a:r>
              <a:rPr lang="ko-KR" altLang="en-US" sz="2400" b="1" kern="0" spc="-100" dirty="0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prstClr val="whit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sym typeface="Wingdings"/>
              </a:rPr>
              <a:t> </a:t>
            </a:r>
            <a:r>
              <a:rPr lang="en-US" altLang="ko-KR" sz="2400" b="1" kern="0" spc="-100" dirty="0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prstClr val="whit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sym typeface="Wingdings"/>
              </a:rPr>
              <a:t>(</a:t>
            </a:r>
            <a:r>
              <a:rPr lang="ko-KR" altLang="en-US" sz="2400" b="1" kern="0" spc="-100" dirty="0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prstClr val="whit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sym typeface="Wingdings"/>
              </a:rPr>
              <a:t>서류</a:t>
            </a:r>
            <a:r>
              <a:rPr lang="en-US" altLang="ko-KR" sz="2400" b="1" kern="0" spc="-100" dirty="0">
                <a:ln>
                  <a:solidFill>
                    <a:srgbClr val="1E73BD">
                      <a:alpha val="0"/>
                    </a:srgbClr>
                  </a:solidFill>
                </a:ln>
                <a:solidFill>
                  <a:prstClr val="whit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sym typeface="Wingdings"/>
              </a:rPr>
              <a:t>)</a:t>
            </a: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37D18D09-ED09-247D-5D19-73A93E1FB5D2}"/>
              </a:ext>
            </a:extLst>
          </p:cNvPr>
          <p:cNvSpPr/>
          <p:nvPr/>
        </p:nvSpPr>
        <p:spPr>
          <a:xfrm>
            <a:off x="8040216" y="3021324"/>
            <a:ext cx="3395988" cy="2855948"/>
          </a:xfrm>
          <a:prstGeom prst="rect">
            <a:avLst/>
          </a:prstGeom>
          <a:solidFill>
            <a:schemeClr val="bg1"/>
          </a:solidFill>
          <a:ln w="1905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7E18B9C-604A-4E6F-B69D-7168C9BB7629}"/>
              </a:ext>
            </a:extLst>
          </p:cNvPr>
          <p:cNvSpPr txBox="1"/>
          <p:nvPr/>
        </p:nvSpPr>
        <p:spPr>
          <a:xfrm>
            <a:off x="1127448" y="5085184"/>
            <a:ext cx="2484685" cy="37618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1</a:t>
            </a:r>
            <a:r>
              <a:rPr lang="ko-KR" altLang="en-US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단계 점수 </a:t>
            </a:r>
            <a:r>
              <a:rPr lang="en-US" altLang="ko-KR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+ </a:t>
            </a:r>
            <a:r>
              <a:rPr lang="ko-KR" altLang="en-US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면접</a:t>
            </a:r>
            <a:endParaRPr lang="en-US" altLang="ko-KR" sz="2400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Roboto Black" panose="02000000000000000000" pitchFamily="50" charset="0"/>
            </a:endParaRPr>
          </a:p>
        </p:txBody>
      </p:sp>
      <p:sp>
        <p:nvSpPr>
          <p:cNvPr id="59" name="사각형: 둥근 모서리 58">
            <a:extLst>
              <a:ext uri="{FF2B5EF4-FFF2-40B4-BE49-F238E27FC236}">
                <a16:creationId xmlns:a16="http://schemas.microsoft.com/office/drawing/2014/main" id="{241C627E-805F-60EC-AA17-60EEC4362AC5}"/>
              </a:ext>
            </a:extLst>
          </p:cNvPr>
          <p:cNvSpPr/>
          <p:nvPr/>
        </p:nvSpPr>
        <p:spPr>
          <a:xfrm>
            <a:off x="1742587" y="4595744"/>
            <a:ext cx="1254407" cy="4256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20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2 </a:t>
            </a:r>
            <a:r>
              <a:rPr lang="ko-KR" altLang="en-US" sz="20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단계</a:t>
            </a:r>
            <a:endParaRPr lang="en-US" altLang="ko-KR" sz="2000" b="1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Roboto Black" panose="02000000000000000000" pitchFamily="50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0735A6D-DE0F-6F16-AB69-DEC71051DB77}"/>
              </a:ext>
            </a:extLst>
          </p:cNvPr>
          <p:cNvSpPr txBox="1"/>
          <p:nvPr/>
        </p:nvSpPr>
        <p:spPr>
          <a:xfrm>
            <a:off x="8616280" y="4240948"/>
            <a:ext cx="2484685" cy="37618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학생부 </a:t>
            </a:r>
            <a:r>
              <a:rPr lang="en-US" altLang="ko-KR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Black" panose="02000000000000000000" pitchFamily="50" charset="0"/>
              </a:rPr>
              <a:t>100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5D67D258-6F81-2D77-A93D-EEA6D43DA168}"/>
              </a:ext>
            </a:extLst>
          </p:cNvPr>
          <p:cNvSpPr/>
          <p:nvPr/>
        </p:nvSpPr>
        <p:spPr>
          <a:xfrm>
            <a:off x="0" y="0"/>
            <a:ext cx="1055440" cy="1016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33DFCB0-B715-F3DA-27AD-4D706DE167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0" y="328346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542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20D5C62-92BF-AC2D-CFB3-01B6DE891299}"/>
              </a:ext>
            </a:extLst>
          </p:cNvPr>
          <p:cNvSpPr txBox="1"/>
          <p:nvPr/>
        </p:nvSpPr>
        <p:spPr>
          <a:xfrm>
            <a:off x="1343472" y="271109"/>
            <a:ext cx="9895640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학생부종합전형 평가 요소 및 항목 </a:t>
            </a:r>
            <a:r>
              <a:rPr lang="en-US" altLang="ko-KR" sz="2800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</a:rPr>
              <a:t>(5</a:t>
            </a:r>
            <a:r>
              <a:rPr lang="ko-KR" altLang="en-US" sz="2800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</a:rPr>
              <a:t>개 대학 공동연구 사례</a:t>
            </a:r>
            <a:r>
              <a:rPr lang="en-US" altLang="ko-KR" sz="2800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</a:rPr>
              <a:t>)</a:t>
            </a:r>
            <a:endParaRPr lang="en-US" altLang="ko-KR" sz="2400" spc="-200" dirty="0">
              <a:ln>
                <a:solidFill>
                  <a:srgbClr val="4F81BD">
                    <a:alpha val="2000"/>
                  </a:srgbClr>
                </a:solidFill>
              </a:ln>
              <a:solidFill>
                <a:schemeClr val="accent1"/>
              </a:solidFill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6C04CF4-8245-519E-C4AE-D775E0C9A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60" y="345483"/>
            <a:ext cx="1476250" cy="325766"/>
          </a:xfrm>
          <a:prstGeom prst="rect">
            <a:avLst/>
          </a:prstGeom>
        </p:spPr>
      </p:pic>
      <p:pic>
        <p:nvPicPr>
          <p:cNvPr id="5" name="그림 4" descr="텍스트, 풀볼, 벡터그래픽이(가) 표시된 사진&#10;&#10;자동 생성된 설명">
            <a:extLst>
              <a:ext uri="{FF2B5EF4-FFF2-40B4-BE49-F238E27FC236}">
                <a16:creationId xmlns:a16="http://schemas.microsoft.com/office/drawing/2014/main" id="{B7DB2694-D009-3339-6B74-47E2A0DFCF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02" y="2193170"/>
            <a:ext cx="4062992" cy="271272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1AF4812-38E4-12AD-9139-A41D3A14B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364" y="5793570"/>
            <a:ext cx="4887268" cy="407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0E9F45-9935-A232-57C0-A249716D53D9}"/>
              </a:ext>
            </a:extLst>
          </p:cNvPr>
          <p:cNvSpPr txBox="1"/>
          <p:nvPr/>
        </p:nvSpPr>
        <p:spPr>
          <a:xfrm>
            <a:off x="993664" y="5038356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>
                <a:solidFill>
                  <a:srgbClr val="2456A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공동체</a:t>
            </a:r>
            <a:endParaRPr lang="en-US" altLang="ko-KR" b="1" dirty="0">
              <a:solidFill>
                <a:srgbClr val="2456A0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  <a:p>
            <a:pPr algn="ctr"/>
            <a:r>
              <a:rPr lang="ko-KR" altLang="en-US" b="1" dirty="0">
                <a:solidFill>
                  <a:srgbClr val="2456A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역량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821E43-90FC-4349-8EB9-9153C01CAE2F}"/>
              </a:ext>
            </a:extLst>
          </p:cNvPr>
          <p:cNvSpPr txBox="1"/>
          <p:nvPr/>
        </p:nvSpPr>
        <p:spPr>
          <a:xfrm>
            <a:off x="3682739" y="5052048"/>
            <a:ext cx="110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>
                <a:solidFill>
                  <a:srgbClr val="2456A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진로역량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22ED0B-B36D-5155-260A-D0975DFDCF52}"/>
              </a:ext>
            </a:extLst>
          </p:cNvPr>
          <p:cNvSpPr txBox="1"/>
          <p:nvPr/>
        </p:nvSpPr>
        <p:spPr>
          <a:xfrm>
            <a:off x="2260998" y="1662255"/>
            <a:ext cx="110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>
                <a:solidFill>
                  <a:srgbClr val="2456A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학업역량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14F960-E73F-D6D3-394D-9C2A2CBFBEA3}"/>
              </a:ext>
            </a:extLst>
          </p:cNvPr>
          <p:cNvSpPr txBox="1"/>
          <p:nvPr/>
        </p:nvSpPr>
        <p:spPr>
          <a:xfrm>
            <a:off x="5483932" y="1628800"/>
            <a:ext cx="1728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24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4472C4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학업역량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8926AF-7B56-DAB4-2C9F-5F5DB60BE92A}"/>
              </a:ext>
            </a:extLst>
          </p:cNvPr>
          <p:cNvSpPr txBox="1"/>
          <p:nvPr/>
        </p:nvSpPr>
        <p:spPr>
          <a:xfrm>
            <a:off x="7140116" y="1683097"/>
            <a:ext cx="48605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대학 교육을 충실히 이수하는 데 필요한 수학 능력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45A2D9-8AC5-AC74-A578-9CA29665DFB4}"/>
              </a:ext>
            </a:extLst>
          </p:cNvPr>
          <p:cNvSpPr txBox="1"/>
          <p:nvPr/>
        </p:nvSpPr>
        <p:spPr>
          <a:xfrm>
            <a:off x="7176120" y="2030943"/>
            <a:ext cx="4062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4472C4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✔ 학업성취도  </a:t>
            </a:r>
            <a:r>
              <a:rPr lang="en-US" altLang="ko-KR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4472C4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|  </a:t>
            </a: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4472C4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학업태도  </a:t>
            </a:r>
            <a:r>
              <a:rPr lang="en-US" altLang="ko-KR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4472C4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|  </a:t>
            </a:r>
            <a:r>
              <a:rPr lang="ko-KR" altLang="en-US" b="1" kern="0" dirty="0" err="1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4472C4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탐구력</a:t>
            </a: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4472C4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 </a:t>
            </a: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591FE905-315A-2751-1AB5-1BBBCEFD4454}"/>
              </a:ext>
            </a:extLst>
          </p:cNvPr>
          <p:cNvCxnSpPr/>
          <p:nvPr/>
        </p:nvCxnSpPr>
        <p:spPr>
          <a:xfrm>
            <a:off x="6924092" y="1742911"/>
            <a:ext cx="0" cy="813914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1C42068-9559-D706-8545-146FDC7B89AB}"/>
              </a:ext>
            </a:extLst>
          </p:cNvPr>
          <p:cNvSpPr txBox="1"/>
          <p:nvPr/>
        </p:nvSpPr>
        <p:spPr>
          <a:xfrm>
            <a:off x="5483932" y="2895615"/>
            <a:ext cx="1728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24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2783D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진로역량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D202EF-9C43-6434-FB8B-A0E00DD5F36D}"/>
              </a:ext>
            </a:extLst>
          </p:cNvPr>
          <p:cNvSpPr txBox="1"/>
          <p:nvPr/>
        </p:nvSpPr>
        <p:spPr>
          <a:xfrm>
            <a:off x="7140116" y="2949912"/>
            <a:ext cx="536459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15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자신의 진로와 전공</a:t>
            </a:r>
            <a:r>
              <a:rPr lang="en-US" altLang="ko-KR" sz="15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(</a:t>
            </a:r>
            <a:r>
              <a:rPr lang="ko-KR" altLang="en-US" sz="15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계열</a:t>
            </a:r>
            <a:r>
              <a:rPr lang="en-US" altLang="ko-KR" sz="15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)</a:t>
            </a:r>
            <a:r>
              <a:rPr lang="ko-KR" altLang="en-US" sz="15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에 관한 탐색 노력과 준비 정도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393C31-9FB1-3C2D-75AC-3AC14F524D7A}"/>
              </a:ext>
            </a:extLst>
          </p:cNvPr>
          <p:cNvSpPr txBox="1"/>
          <p:nvPr/>
        </p:nvSpPr>
        <p:spPr>
          <a:xfrm>
            <a:off x="7176120" y="3297758"/>
            <a:ext cx="40629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2783D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✔ 전공</a:t>
            </a:r>
            <a:r>
              <a:rPr lang="en-US" altLang="ko-KR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2783D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(</a:t>
            </a: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2783D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계열</a:t>
            </a:r>
            <a:r>
              <a:rPr lang="en-US" altLang="ko-KR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2783D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)</a:t>
            </a: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2783D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관련 교과 이수 노력</a:t>
            </a:r>
            <a:endParaRPr lang="en-US" altLang="ko-KR" b="1" kern="0" dirty="0">
              <a:ln w="11430">
                <a:solidFill>
                  <a:srgbClr val="1E73BD">
                    <a:alpha val="0"/>
                  </a:srgbClr>
                </a:solidFill>
              </a:ln>
              <a:solidFill>
                <a:srgbClr val="2783D7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2783D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✔ 전공</a:t>
            </a:r>
            <a:r>
              <a:rPr lang="en-US" altLang="ko-KR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2783D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(</a:t>
            </a: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2783D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계열</a:t>
            </a:r>
            <a:r>
              <a:rPr lang="en-US" altLang="ko-KR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2783D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)</a:t>
            </a: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2783D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관련 교과 성취도</a:t>
            </a:r>
            <a:endParaRPr lang="en-US" altLang="ko-KR" b="1" kern="0" dirty="0">
              <a:ln w="11430">
                <a:solidFill>
                  <a:srgbClr val="1E73BD">
                    <a:alpha val="0"/>
                  </a:srgbClr>
                </a:solidFill>
              </a:ln>
              <a:solidFill>
                <a:srgbClr val="2783D7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2783D7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✔ 진로 탐색 활동과 경험</a:t>
            </a:r>
          </a:p>
        </p:txBody>
      </p: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5528DD25-D98A-7CD3-A6CE-5FC9FCB9111B}"/>
              </a:ext>
            </a:extLst>
          </p:cNvPr>
          <p:cNvCxnSpPr/>
          <p:nvPr/>
        </p:nvCxnSpPr>
        <p:spPr>
          <a:xfrm>
            <a:off x="6924092" y="3009726"/>
            <a:ext cx="0" cy="813914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B309FE3-9E38-E6DC-D921-1743EBC70E30}"/>
              </a:ext>
            </a:extLst>
          </p:cNvPr>
          <p:cNvSpPr txBox="1"/>
          <p:nvPr/>
        </p:nvSpPr>
        <p:spPr>
          <a:xfrm>
            <a:off x="5555940" y="4509120"/>
            <a:ext cx="17281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24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2456A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공동체</a:t>
            </a:r>
            <a:endParaRPr lang="en-US" altLang="ko-KR" sz="2400" b="1" kern="0" dirty="0">
              <a:ln w="11430">
                <a:solidFill>
                  <a:srgbClr val="1E73BD">
                    <a:alpha val="0"/>
                  </a:srgbClr>
                </a:solidFill>
              </a:ln>
              <a:solidFill>
                <a:srgbClr val="2456A0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24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2456A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역량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F4DF3B-413C-4240-E7DA-43E2906C1CF1}"/>
              </a:ext>
            </a:extLst>
          </p:cNvPr>
          <p:cNvSpPr txBox="1"/>
          <p:nvPr/>
        </p:nvSpPr>
        <p:spPr>
          <a:xfrm>
            <a:off x="7140116" y="4563417"/>
            <a:ext cx="50518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1600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공동체의 일원으로서 갖춰야 할 바람직한 사고와 행동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06A37E-7D6F-FB76-3D07-1A44D24C2153}"/>
              </a:ext>
            </a:extLst>
          </p:cNvPr>
          <p:cNvSpPr txBox="1"/>
          <p:nvPr/>
        </p:nvSpPr>
        <p:spPr>
          <a:xfrm>
            <a:off x="7176120" y="4911263"/>
            <a:ext cx="40629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2456A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✔ 협업과 소통능력</a:t>
            </a:r>
            <a:endParaRPr lang="en-US" altLang="ko-KR" b="1" kern="0" dirty="0">
              <a:ln w="11430">
                <a:solidFill>
                  <a:srgbClr val="1E73BD">
                    <a:alpha val="0"/>
                  </a:srgbClr>
                </a:solidFill>
              </a:ln>
              <a:solidFill>
                <a:srgbClr val="2456A0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2456A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✔ 나눔과 배려</a:t>
            </a:r>
            <a:endParaRPr lang="en-US" altLang="ko-KR" b="1" kern="0" dirty="0">
              <a:ln w="11430">
                <a:solidFill>
                  <a:srgbClr val="1E73BD">
                    <a:alpha val="0"/>
                  </a:srgbClr>
                </a:solidFill>
              </a:ln>
              <a:solidFill>
                <a:srgbClr val="2456A0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2456A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✔ 성실성과 규칙준수</a:t>
            </a:r>
            <a:endParaRPr lang="en-US" altLang="ko-KR" b="1" kern="0" dirty="0">
              <a:ln w="11430">
                <a:solidFill>
                  <a:srgbClr val="1E73BD">
                    <a:alpha val="0"/>
                  </a:srgbClr>
                </a:solidFill>
              </a:ln>
              <a:solidFill>
                <a:srgbClr val="2456A0"/>
              </a:solidFill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  <a:p>
            <a:pPr marR="0" lvl="0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solidFill>
                  <a:srgbClr val="2456A0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✔ 리더십</a:t>
            </a: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3E2C6B8A-BCD5-0439-452B-59E866C96B26}"/>
              </a:ext>
            </a:extLst>
          </p:cNvPr>
          <p:cNvCxnSpPr/>
          <p:nvPr/>
        </p:nvCxnSpPr>
        <p:spPr>
          <a:xfrm>
            <a:off x="6924092" y="4623231"/>
            <a:ext cx="0" cy="813914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4CF663-932B-65E7-7735-A1C882325718}"/>
              </a:ext>
            </a:extLst>
          </p:cNvPr>
          <p:cNvSpPr txBox="1"/>
          <p:nvPr/>
        </p:nvSpPr>
        <p:spPr>
          <a:xfrm>
            <a:off x="695400" y="6273316"/>
            <a:ext cx="4717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</a:rPr>
              <a:t>학생부종합전형 공통 평가요소 및 항목 개선 연구</a:t>
            </a:r>
            <a:r>
              <a:rPr lang="en-US" altLang="ko-KR" sz="1400" b="1" dirty="0">
                <a:solidFill>
                  <a:schemeClr val="bg1">
                    <a:lumMod val="50000"/>
                  </a:scheme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</a:rPr>
              <a:t>(2022. 2.)</a:t>
            </a:r>
            <a:endParaRPr lang="ko-KR" altLang="en-US" sz="1400" b="1" dirty="0">
              <a:solidFill>
                <a:schemeClr val="bg1">
                  <a:lumMod val="50000"/>
                </a:schemeClr>
              </a:solidFill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D895470-05B2-1BBD-3930-2060F15FBF67}"/>
              </a:ext>
            </a:extLst>
          </p:cNvPr>
          <p:cNvSpPr/>
          <p:nvPr/>
        </p:nvSpPr>
        <p:spPr>
          <a:xfrm>
            <a:off x="0" y="0"/>
            <a:ext cx="1055440" cy="1016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46C0A2C-9EB9-D33E-2C0F-F999D3CA0F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0" y="328346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519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20D5C62-92BF-AC2D-CFB3-01B6DE891299}"/>
              </a:ext>
            </a:extLst>
          </p:cNvPr>
          <p:cNvSpPr txBox="1"/>
          <p:nvPr/>
        </p:nvSpPr>
        <p:spPr>
          <a:xfrm>
            <a:off x="1343472" y="271109"/>
            <a:ext cx="8604956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학생부종합전형 대비 전략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6C04CF4-8245-519E-C4AE-D775E0C9A0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60" y="345483"/>
            <a:ext cx="1476250" cy="325766"/>
          </a:xfrm>
          <a:prstGeom prst="rect">
            <a:avLst/>
          </a:prstGeom>
        </p:spPr>
      </p:pic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C0828547-8835-72F1-1633-207D3F1EF9D7}"/>
              </a:ext>
            </a:extLst>
          </p:cNvPr>
          <p:cNvCxnSpPr>
            <a:cxnSpLocks/>
          </p:cNvCxnSpPr>
          <p:nvPr/>
        </p:nvCxnSpPr>
        <p:spPr>
          <a:xfrm>
            <a:off x="2102889" y="6063017"/>
            <a:ext cx="0" cy="62764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자유형: 도형 35">
            <a:extLst>
              <a:ext uri="{FF2B5EF4-FFF2-40B4-BE49-F238E27FC236}">
                <a16:creationId xmlns:a16="http://schemas.microsoft.com/office/drawing/2014/main" id="{CC0E6A10-187F-BE34-FB0E-3F38F6C340B7}"/>
              </a:ext>
            </a:extLst>
          </p:cNvPr>
          <p:cNvSpPr/>
          <p:nvPr/>
        </p:nvSpPr>
        <p:spPr>
          <a:xfrm flipH="1">
            <a:off x="7270400" y="5073169"/>
            <a:ext cx="2711394" cy="787180"/>
          </a:xfrm>
          <a:custGeom>
            <a:avLst/>
            <a:gdLst>
              <a:gd name="connsiteX0" fmla="*/ 0 w 1749287"/>
              <a:gd name="connsiteY0" fmla="*/ 0 h 755374"/>
              <a:gd name="connsiteX1" fmla="*/ 0 w 1749287"/>
              <a:gd name="connsiteY1" fmla="*/ 580445 h 755374"/>
              <a:gd name="connsiteX2" fmla="*/ 7951 w 1749287"/>
              <a:gd name="connsiteY2" fmla="*/ 636104 h 755374"/>
              <a:gd name="connsiteX3" fmla="*/ 63610 w 1749287"/>
              <a:gd name="connsiteY3" fmla="*/ 707666 h 755374"/>
              <a:gd name="connsiteX4" fmla="*/ 135172 w 1749287"/>
              <a:gd name="connsiteY4" fmla="*/ 731520 h 755374"/>
              <a:gd name="connsiteX5" fmla="*/ 270344 w 1749287"/>
              <a:gd name="connsiteY5" fmla="*/ 755374 h 755374"/>
              <a:gd name="connsiteX6" fmla="*/ 1749287 w 1749287"/>
              <a:gd name="connsiteY6" fmla="*/ 564543 h 755374"/>
              <a:gd name="connsiteX7" fmla="*/ 0 w 1749287"/>
              <a:gd name="connsiteY7" fmla="*/ 0 h 755374"/>
              <a:gd name="connsiteX0" fmla="*/ 92610 w 1749287"/>
              <a:gd name="connsiteY0" fmla="*/ 0 h 787180"/>
              <a:gd name="connsiteX1" fmla="*/ 0 w 1749287"/>
              <a:gd name="connsiteY1" fmla="*/ 612251 h 787180"/>
              <a:gd name="connsiteX2" fmla="*/ 7951 w 1749287"/>
              <a:gd name="connsiteY2" fmla="*/ 667910 h 787180"/>
              <a:gd name="connsiteX3" fmla="*/ 63610 w 1749287"/>
              <a:gd name="connsiteY3" fmla="*/ 739472 h 787180"/>
              <a:gd name="connsiteX4" fmla="*/ 135172 w 1749287"/>
              <a:gd name="connsiteY4" fmla="*/ 763326 h 787180"/>
              <a:gd name="connsiteX5" fmla="*/ 270344 w 1749287"/>
              <a:gd name="connsiteY5" fmla="*/ 787180 h 787180"/>
              <a:gd name="connsiteX6" fmla="*/ 1749287 w 1749287"/>
              <a:gd name="connsiteY6" fmla="*/ 596349 h 787180"/>
              <a:gd name="connsiteX7" fmla="*/ 92610 w 1749287"/>
              <a:gd name="connsiteY7" fmla="*/ 0 h 787180"/>
              <a:gd name="connsiteX0" fmla="*/ 15436 w 1749287"/>
              <a:gd name="connsiteY0" fmla="*/ 0 h 787180"/>
              <a:gd name="connsiteX1" fmla="*/ 0 w 1749287"/>
              <a:gd name="connsiteY1" fmla="*/ 612251 h 787180"/>
              <a:gd name="connsiteX2" fmla="*/ 7951 w 1749287"/>
              <a:gd name="connsiteY2" fmla="*/ 667910 h 787180"/>
              <a:gd name="connsiteX3" fmla="*/ 63610 w 1749287"/>
              <a:gd name="connsiteY3" fmla="*/ 739472 h 787180"/>
              <a:gd name="connsiteX4" fmla="*/ 135172 w 1749287"/>
              <a:gd name="connsiteY4" fmla="*/ 763326 h 787180"/>
              <a:gd name="connsiteX5" fmla="*/ 270344 w 1749287"/>
              <a:gd name="connsiteY5" fmla="*/ 787180 h 787180"/>
              <a:gd name="connsiteX6" fmla="*/ 1749287 w 1749287"/>
              <a:gd name="connsiteY6" fmla="*/ 596349 h 787180"/>
              <a:gd name="connsiteX7" fmla="*/ 15436 w 1749287"/>
              <a:gd name="connsiteY7" fmla="*/ 0 h 787180"/>
              <a:gd name="connsiteX0" fmla="*/ 56596 w 1749287"/>
              <a:gd name="connsiteY0" fmla="*/ 0 h 787180"/>
              <a:gd name="connsiteX1" fmla="*/ 0 w 1749287"/>
              <a:gd name="connsiteY1" fmla="*/ 612251 h 787180"/>
              <a:gd name="connsiteX2" fmla="*/ 7951 w 1749287"/>
              <a:gd name="connsiteY2" fmla="*/ 667910 h 787180"/>
              <a:gd name="connsiteX3" fmla="*/ 63610 w 1749287"/>
              <a:gd name="connsiteY3" fmla="*/ 739472 h 787180"/>
              <a:gd name="connsiteX4" fmla="*/ 135172 w 1749287"/>
              <a:gd name="connsiteY4" fmla="*/ 763326 h 787180"/>
              <a:gd name="connsiteX5" fmla="*/ 270344 w 1749287"/>
              <a:gd name="connsiteY5" fmla="*/ 787180 h 787180"/>
              <a:gd name="connsiteX6" fmla="*/ 1749287 w 1749287"/>
              <a:gd name="connsiteY6" fmla="*/ 596349 h 787180"/>
              <a:gd name="connsiteX7" fmla="*/ 56596 w 1749287"/>
              <a:gd name="connsiteY7" fmla="*/ 0 h 787180"/>
              <a:gd name="connsiteX0" fmla="*/ 61741 w 1754432"/>
              <a:gd name="connsiteY0" fmla="*/ 0 h 787180"/>
              <a:gd name="connsiteX1" fmla="*/ 0 w 1754432"/>
              <a:gd name="connsiteY1" fmla="*/ 485030 h 787180"/>
              <a:gd name="connsiteX2" fmla="*/ 13096 w 1754432"/>
              <a:gd name="connsiteY2" fmla="*/ 667910 h 787180"/>
              <a:gd name="connsiteX3" fmla="*/ 68755 w 1754432"/>
              <a:gd name="connsiteY3" fmla="*/ 739472 h 787180"/>
              <a:gd name="connsiteX4" fmla="*/ 140317 w 1754432"/>
              <a:gd name="connsiteY4" fmla="*/ 763326 h 787180"/>
              <a:gd name="connsiteX5" fmla="*/ 275489 w 1754432"/>
              <a:gd name="connsiteY5" fmla="*/ 787180 h 787180"/>
              <a:gd name="connsiteX6" fmla="*/ 1754432 w 1754432"/>
              <a:gd name="connsiteY6" fmla="*/ 596349 h 787180"/>
              <a:gd name="connsiteX7" fmla="*/ 61741 w 1754432"/>
              <a:gd name="connsiteY7" fmla="*/ 0 h 787180"/>
              <a:gd name="connsiteX0" fmla="*/ 61741 w 1754432"/>
              <a:gd name="connsiteY0" fmla="*/ 0 h 787180"/>
              <a:gd name="connsiteX1" fmla="*/ 0 w 1754432"/>
              <a:gd name="connsiteY1" fmla="*/ 453225 h 787180"/>
              <a:gd name="connsiteX2" fmla="*/ 13096 w 1754432"/>
              <a:gd name="connsiteY2" fmla="*/ 667910 h 787180"/>
              <a:gd name="connsiteX3" fmla="*/ 68755 w 1754432"/>
              <a:gd name="connsiteY3" fmla="*/ 739472 h 787180"/>
              <a:gd name="connsiteX4" fmla="*/ 140317 w 1754432"/>
              <a:gd name="connsiteY4" fmla="*/ 763326 h 787180"/>
              <a:gd name="connsiteX5" fmla="*/ 275489 w 1754432"/>
              <a:gd name="connsiteY5" fmla="*/ 787180 h 787180"/>
              <a:gd name="connsiteX6" fmla="*/ 1754432 w 1754432"/>
              <a:gd name="connsiteY6" fmla="*/ 596349 h 787180"/>
              <a:gd name="connsiteX7" fmla="*/ 61741 w 1754432"/>
              <a:gd name="connsiteY7" fmla="*/ 0 h 78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4432" h="787180">
                <a:moveTo>
                  <a:pt x="61741" y="0"/>
                </a:moveTo>
                <a:lnTo>
                  <a:pt x="0" y="453225"/>
                </a:lnTo>
                <a:lnTo>
                  <a:pt x="13096" y="667910"/>
                </a:lnTo>
                <a:lnTo>
                  <a:pt x="68755" y="739472"/>
                </a:lnTo>
                <a:lnTo>
                  <a:pt x="140317" y="763326"/>
                </a:lnTo>
                <a:lnTo>
                  <a:pt x="275489" y="787180"/>
                </a:lnTo>
                <a:lnTo>
                  <a:pt x="1754432" y="596349"/>
                </a:lnTo>
                <a:lnTo>
                  <a:pt x="6174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152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sp>
        <p:nvSpPr>
          <p:cNvPr id="37" name="사각형: 둥근 위쪽 모서리 36">
            <a:extLst>
              <a:ext uri="{FF2B5EF4-FFF2-40B4-BE49-F238E27FC236}">
                <a16:creationId xmlns:a16="http://schemas.microsoft.com/office/drawing/2014/main" id="{E767C307-0DFD-514B-035D-26E0FAE957BA}"/>
              </a:ext>
            </a:extLst>
          </p:cNvPr>
          <p:cNvSpPr/>
          <p:nvPr/>
        </p:nvSpPr>
        <p:spPr>
          <a:xfrm rot="5400000">
            <a:off x="10787748" y="5267681"/>
            <a:ext cx="972020" cy="21331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39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5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F966B643-2798-6A11-76EA-FE74D558A312}"/>
              </a:ext>
            </a:extLst>
          </p:cNvPr>
          <p:cNvSpPr/>
          <p:nvPr/>
        </p:nvSpPr>
        <p:spPr>
          <a:xfrm>
            <a:off x="3471115" y="4888328"/>
            <a:ext cx="7706347" cy="972021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000" tIns="0" rIns="0" bIns="0" rtlCol="0" anchor="ctr"/>
          <a:lstStyle/>
          <a:p>
            <a:r>
              <a:rPr lang="ko-KR" altLang="en-US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Condensed Light" panose="02000000000000000000" pitchFamily="50" charset="0"/>
              </a:rPr>
              <a:t>학생부종합전형 </a:t>
            </a:r>
            <a:r>
              <a:rPr lang="en-US" altLang="ko-KR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Condensed Light" panose="02000000000000000000" pitchFamily="50" charset="0"/>
              </a:rPr>
              <a:t>/ </a:t>
            </a:r>
            <a:r>
              <a:rPr lang="ko-KR" altLang="en-US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Condensed Light" panose="02000000000000000000" pitchFamily="50" charset="0"/>
              </a:rPr>
              <a:t>전공 가이드북 활용하기</a:t>
            </a:r>
            <a:endParaRPr lang="en-US" altLang="ko-KR" sz="2400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Roboto Condensed Light" panose="02000000000000000000" pitchFamily="50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C5F38EE-B34B-DF5D-C25F-ADAC343F3962}"/>
              </a:ext>
            </a:extLst>
          </p:cNvPr>
          <p:cNvSpPr txBox="1"/>
          <p:nvPr/>
        </p:nvSpPr>
        <p:spPr>
          <a:xfrm>
            <a:off x="3724633" y="5202658"/>
            <a:ext cx="666785" cy="34336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 algn="ctr" defTabSz="457200" latinLnBrk="0">
              <a:defRPr sz="48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Condensed Light" panose="02000000000000000000" pitchFamily="50" charset="0"/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l"/>
            <a:r>
              <a:rPr lang="en-US" altLang="ko-KR" sz="3500" b="1" spc="-100" dirty="0">
                <a:solidFill>
                  <a:srgbClr val="439EBB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</a:rPr>
              <a:t>04</a:t>
            </a:r>
            <a:endParaRPr lang="ko-KR" altLang="en-US" sz="3500" b="1" spc="-100" dirty="0">
              <a:solidFill>
                <a:srgbClr val="439EBB"/>
              </a:solidFill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D9CA0AC6-69C6-6D1F-A3DB-717E4D230B66}"/>
              </a:ext>
            </a:extLst>
          </p:cNvPr>
          <p:cNvCxnSpPr>
            <a:cxnSpLocks/>
          </p:cNvCxnSpPr>
          <p:nvPr/>
        </p:nvCxnSpPr>
        <p:spPr>
          <a:xfrm>
            <a:off x="4501770" y="5060517"/>
            <a:ext cx="0" cy="62764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자유형: 도형 40">
            <a:extLst>
              <a:ext uri="{FF2B5EF4-FFF2-40B4-BE49-F238E27FC236}">
                <a16:creationId xmlns:a16="http://schemas.microsoft.com/office/drawing/2014/main" id="{4AEA5C0B-35CD-C30F-A70E-7CC2B3BE3F34}"/>
              </a:ext>
            </a:extLst>
          </p:cNvPr>
          <p:cNvSpPr/>
          <p:nvPr/>
        </p:nvSpPr>
        <p:spPr>
          <a:xfrm>
            <a:off x="867734" y="4070669"/>
            <a:ext cx="2711394" cy="787180"/>
          </a:xfrm>
          <a:custGeom>
            <a:avLst/>
            <a:gdLst>
              <a:gd name="connsiteX0" fmla="*/ 0 w 1749287"/>
              <a:gd name="connsiteY0" fmla="*/ 0 h 755374"/>
              <a:gd name="connsiteX1" fmla="*/ 0 w 1749287"/>
              <a:gd name="connsiteY1" fmla="*/ 580445 h 755374"/>
              <a:gd name="connsiteX2" fmla="*/ 7951 w 1749287"/>
              <a:gd name="connsiteY2" fmla="*/ 636104 h 755374"/>
              <a:gd name="connsiteX3" fmla="*/ 63610 w 1749287"/>
              <a:gd name="connsiteY3" fmla="*/ 707666 h 755374"/>
              <a:gd name="connsiteX4" fmla="*/ 135172 w 1749287"/>
              <a:gd name="connsiteY4" fmla="*/ 731520 h 755374"/>
              <a:gd name="connsiteX5" fmla="*/ 270344 w 1749287"/>
              <a:gd name="connsiteY5" fmla="*/ 755374 h 755374"/>
              <a:gd name="connsiteX6" fmla="*/ 1749287 w 1749287"/>
              <a:gd name="connsiteY6" fmla="*/ 564543 h 755374"/>
              <a:gd name="connsiteX7" fmla="*/ 0 w 1749287"/>
              <a:gd name="connsiteY7" fmla="*/ 0 h 755374"/>
              <a:gd name="connsiteX0" fmla="*/ 92610 w 1749287"/>
              <a:gd name="connsiteY0" fmla="*/ 0 h 787180"/>
              <a:gd name="connsiteX1" fmla="*/ 0 w 1749287"/>
              <a:gd name="connsiteY1" fmla="*/ 612251 h 787180"/>
              <a:gd name="connsiteX2" fmla="*/ 7951 w 1749287"/>
              <a:gd name="connsiteY2" fmla="*/ 667910 h 787180"/>
              <a:gd name="connsiteX3" fmla="*/ 63610 w 1749287"/>
              <a:gd name="connsiteY3" fmla="*/ 739472 h 787180"/>
              <a:gd name="connsiteX4" fmla="*/ 135172 w 1749287"/>
              <a:gd name="connsiteY4" fmla="*/ 763326 h 787180"/>
              <a:gd name="connsiteX5" fmla="*/ 270344 w 1749287"/>
              <a:gd name="connsiteY5" fmla="*/ 787180 h 787180"/>
              <a:gd name="connsiteX6" fmla="*/ 1749287 w 1749287"/>
              <a:gd name="connsiteY6" fmla="*/ 596349 h 787180"/>
              <a:gd name="connsiteX7" fmla="*/ 92610 w 1749287"/>
              <a:gd name="connsiteY7" fmla="*/ 0 h 787180"/>
              <a:gd name="connsiteX0" fmla="*/ 15436 w 1749287"/>
              <a:gd name="connsiteY0" fmla="*/ 0 h 787180"/>
              <a:gd name="connsiteX1" fmla="*/ 0 w 1749287"/>
              <a:gd name="connsiteY1" fmla="*/ 612251 h 787180"/>
              <a:gd name="connsiteX2" fmla="*/ 7951 w 1749287"/>
              <a:gd name="connsiteY2" fmla="*/ 667910 h 787180"/>
              <a:gd name="connsiteX3" fmla="*/ 63610 w 1749287"/>
              <a:gd name="connsiteY3" fmla="*/ 739472 h 787180"/>
              <a:gd name="connsiteX4" fmla="*/ 135172 w 1749287"/>
              <a:gd name="connsiteY4" fmla="*/ 763326 h 787180"/>
              <a:gd name="connsiteX5" fmla="*/ 270344 w 1749287"/>
              <a:gd name="connsiteY5" fmla="*/ 787180 h 787180"/>
              <a:gd name="connsiteX6" fmla="*/ 1749287 w 1749287"/>
              <a:gd name="connsiteY6" fmla="*/ 596349 h 787180"/>
              <a:gd name="connsiteX7" fmla="*/ 15436 w 1749287"/>
              <a:gd name="connsiteY7" fmla="*/ 0 h 787180"/>
              <a:gd name="connsiteX0" fmla="*/ 56596 w 1749287"/>
              <a:gd name="connsiteY0" fmla="*/ 0 h 787180"/>
              <a:gd name="connsiteX1" fmla="*/ 0 w 1749287"/>
              <a:gd name="connsiteY1" fmla="*/ 612251 h 787180"/>
              <a:gd name="connsiteX2" fmla="*/ 7951 w 1749287"/>
              <a:gd name="connsiteY2" fmla="*/ 667910 h 787180"/>
              <a:gd name="connsiteX3" fmla="*/ 63610 w 1749287"/>
              <a:gd name="connsiteY3" fmla="*/ 739472 h 787180"/>
              <a:gd name="connsiteX4" fmla="*/ 135172 w 1749287"/>
              <a:gd name="connsiteY4" fmla="*/ 763326 h 787180"/>
              <a:gd name="connsiteX5" fmla="*/ 270344 w 1749287"/>
              <a:gd name="connsiteY5" fmla="*/ 787180 h 787180"/>
              <a:gd name="connsiteX6" fmla="*/ 1749287 w 1749287"/>
              <a:gd name="connsiteY6" fmla="*/ 596349 h 787180"/>
              <a:gd name="connsiteX7" fmla="*/ 56596 w 1749287"/>
              <a:gd name="connsiteY7" fmla="*/ 0 h 787180"/>
              <a:gd name="connsiteX0" fmla="*/ 61741 w 1754432"/>
              <a:gd name="connsiteY0" fmla="*/ 0 h 787180"/>
              <a:gd name="connsiteX1" fmla="*/ 0 w 1754432"/>
              <a:gd name="connsiteY1" fmla="*/ 485030 h 787180"/>
              <a:gd name="connsiteX2" fmla="*/ 13096 w 1754432"/>
              <a:gd name="connsiteY2" fmla="*/ 667910 h 787180"/>
              <a:gd name="connsiteX3" fmla="*/ 68755 w 1754432"/>
              <a:gd name="connsiteY3" fmla="*/ 739472 h 787180"/>
              <a:gd name="connsiteX4" fmla="*/ 140317 w 1754432"/>
              <a:gd name="connsiteY4" fmla="*/ 763326 h 787180"/>
              <a:gd name="connsiteX5" fmla="*/ 275489 w 1754432"/>
              <a:gd name="connsiteY5" fmla="*/ 787180 h 787180"/>
              <a:gd name="connsiteX6" fmla="*/ 1754432 w 1754432"/>
              <a:gd name="connsiteY6" fmla="*/ 596349 h 787180"/>
              <a:gd name="connsiteX7" fmla="*/ 61741 w 1754432"/>
              <a:gd name="connsiteY7" fmla="*/ 0 h 787180"/>
              <a:gd name="connsiteX0" fmla="*/ 61741 w 1754432"/>
              <a:gd name="connsiteY0" fmla="*/ 0 h 787180"/>
              <a:gd name="connsiteX1" fmla="*/ 0 w 1754432"/>
              <a:gd name="connsiteY1" fmla="*/ 453225 h 787180"/>
              <a:gd name="connsiteX2" fmla="*/ 13096 w 1754432"/>
              <a:gd name="connsiteY2" fmla="*/ 667910 h 787180"/>
              <a:gd name="connsiteX3" fmla="*/ 68755 w 1754432"/>
              <a:gd name="connsiteY3" fmla="*/ 739472 h 787180"/>
              <a:gd name="connsiteX4" fmla="*/ 140317 w 1754432"/>
              <a:gd name="connsiteY4" fmla="*/ 763326 h 787180"/>
              <a:gd name="connsiteX5" fmla="*/ 275489 w 1754432"/>
              <a:gd name="connsiteY5" fmla="*/ 787180 h 787180"/>
              <a:gd name="connsiteX6" fmla="*/ 1754432 w 1754432"/>
              <a:gd name="connsiteY6" fmla="*/ 596349 h 787180"/>
              <a:gd name="connsiteX7" fmla="*/ 61741 w 1754432"/>
              <a:gd name="connsiteY7" fmla="*/ 0 h 78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4432" h="787180">
                <a:moveTo>
                  <a:pt x="61741" y="0"/>
                </a:moveTo>
                <a:lnTo>
                  <a:pt x="0" y="453225"/>
                </a:lnTo>
                <a:lnTo>
                  <a:pt x="13096" y="667910"/>
                </a:lnTo>
                <a:lnTo>
                  <a:pt x="68755" y="739472"/>
                </a:lnTo>
                <a:lnTo>
                  <a:pt x="140317" y="763326"/>
                </a:lnTo>
                <a:lnTo>
                  <a:pt x="275489" y="787180"/>
                </a:lnTo>
                <a:lnTo>
                  <a:pt x="1754432" y="596349"/>
                </a:lnTo>
                <a:lnTo>
                  <a:pt x="6174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152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sp>
        <p:nvSpPr>
          <p:cNvPr id="42" name="사각형: 둥근 위쪽 모서리 41">
            <a:extLst>
              <a:ext uri="{FF2B5EF4-FFF2-40B4-BE49-F238E27FC236}">
                <a16:creationId xmlns:a16="http://schemas.microsoft.com/office/drawing/2014/main" id="{B6C13106-46E6-3E63-9150-14B1B3EBCBEE}"/>
              </a:ext>
            </a:extLst>
          </p:cNvPr>
          <p:cNvSpPr/>
          <p:nvPr/>
        </p:nvSpPr>
        <p:spPr>
          <a:xfrm rot="16200000">
            <a:off x="445119" y="4247528"/>
            <a:ext cx="972020" cy="24861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783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5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71387349-9E96-AA1D-4032-160D4E1F8D23}"/>
              </a:ext>
            </a:extLst>
          </p:cNvPr>
          <p:cNvSpPr/>
          <p:nvPr/>
        </p:nvSpPr>
        <p:spPr>
          <a:xfrm>
            <a:off x="1055440" y="3885828"/>
            <a:ext cx="6664148" cy="97202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000" tIns="0" rIns="0" bIns="0" rtlCol="0" anchor="ctr"/>
          <a:lstStyle/>
          <a:p>
            <a:r>
              <a:rPr lang="ko-KR" altLang="en-US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Condensed Light" panose="02000000000000000000" pitchFamily="50" charset="0"/>
              </a:rPr>
              <a:t>독서를 통해 다양한 역량 강화하기</a:t>
            </a:r>
            <a:endParaRPr lang="en-US" altLang="ko-KR" sz="2400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Roboto Condensed Light" panose="02000000000000000000" pitchFamily="50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A6312A-9DB6-35C6-5BF9-552B8CF529C6}"/>
              </a:ext>
            </a:extLst>
          </p:cNvPr>
          <p:cNvSpPr txBox="1"/>
          <p:nvPr/>
        </p:nvSpPr>
        <p:spPr>
          <a:xfrm>
            <a:off x="1325752" y="4200158"/>
            <a:ext cx="666785" cy="34336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 algn="ctr" defTabSz="457200" latinLnBrk="0">
              <a:defRPr sz="48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Condensed Light" panose="02000000000000000000" pitchFamily="50" charset="0"/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l"/>
            <a:r>
              <a:rPr lang="en-US" altLang="ko-KR" sz="3500" b="1" spc="-100" dirty="0">
                <a:solidFill>
                  <a:srgbClr val="2783D7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</a:rPr>
              <a:t>03</a:t>
            </a:r>
            <a:endParaRPr lang="ko-KR" altLang="en-US" sz="3500" b="1" spc="-100" dirty="0">
              <a:solidFill>
                <a:srgbClr val="2783D7"/>
              </a:solidFill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CB72DE1E-A4F5-9501-EAEF-1EDD0431F73E}"/>
              </a:ext>
            </a:extLst>
          </p:cNvPr>
          <p:cNvCxnSpPr>
            <a:cxnSpLocks/>
          </p:cNvCxnSpPr>
          <p:nvPr/>
        </p:nvCxnSpPr>
        <p:spPr>
          <a:xfrm>
            <a:off x="2102889" y="4058017"/>
            <a:ext cx="0" cy="62764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자유형: 도형 45">
            <a:extLst>
              <a:ext uri="{FF2B5EF4-FFF2-40B4-BE49-F238E27FC236}">
                <a16:creationId xmlns:a16="http://schemas.microsoft.com/office/drawing/2014/main" id="{FBB5F442-B39E-3421-FF07-688889369CB3}"/>
              </a:ext>
            </a:extLst>
          </p:cNvPr>
          <p:cNvSpPr/>
          <p:nvPr/>
        </p:nvSpPr>
        <p:spPr>
          <a:xfrm flipH="1">
            <a:off x="8466068" y="3055517"/>
            <a:ext cx="2711394" cy="787180"/>
          </a:xfrm>
          <a:custGeom>
            <a:avLst/>
            <a:gdLst>
              <a:gd name="connsiteX0" fmla="*/ 0 w 1749287"/>
              <a:gd name="connsiteY0" fmla="*/ 0 h 755374"/>
              <a:gd name="connsiteX1" fmla="*/ 0 w 1749287"/>
              <a:gd name="connsiteY1" fmla="*/ 580445 h 755374"/>
              <a:gd name="connsiteX2" fmla="*/ 7951 w 1749287"/>
              <a:gd name="connsiteY2" fmla="*/ 636104 h 755374"/>
              <a:gd name="connsiteX3" fmla="*/ 63610 w 1749287"/>
              <a:gd name="connsiteY3" fmla="*/ 707666 h 755374"/>
              <a:gd name="connsiteX4" fmla="*/ 135172 w 1749287"/>
              <a:gd name="connsiteY4" fmla="*/ 731520 h 755374"/>
              <a:gd name="connsiteX5" fmla="*/ 270344 w 1749287"/>
              <a:gd name="connsiteY5" fmla="*/ 755374 h 755374"/>
              <a:gd name="connsiteX6" fmla="*/ 1749287 w 1749287"/>
              <a:gd name="connsiteY6" fmla="*/ 564543 h 755374"/>
              <a:gd name="connsiteX7" fmla="*/ 0 w 1749287"/>
              <a:gd name="connsiteY7" fmla="*/ 0 h 755374"/>
              <a:gd name="connsiteX0" fmla="*/ 92610 w 1749287"/>
              <a:gd name="connsiteY0" fmla="*/ 0 h 787180"/>
              <a:gd name="connsiteX1" fmla="*/ 0 w 1749287"/>
              <a:gd name="connsiteY1" fmla="*/ 612251 h 787180"/>
              <a:gd name="connsiteX2" fmla="*/ 7951 w 1749287"/>
              <a:gd name="connsiteY2" fmla="*/ 667910 h 787180"/>
              <a:gd name="connsiteX3" fmla="*/ 63610 w 1749287"/>
              <a:gd name="connsiteY3" fmla="*/ 739472 h 787180"/>
              <a:gd name="connsiteX4" fmla="*/ 135172 w 1749287"/>
              <a:gd name="connsiteY4" fmla="*/ 763326 h 787180"/>
              <a:gd name="connsiteX5" fmla="*/ 270344 w 1749287"/>
              <a:gd name="connsiteY5" fmla="*/ 787180 h 787180"/>
              <a:gd name="connsiteX6" fmla="*/ 1749287 w 1749287"/>
              <a:gd name="connsiteY6" fmla="*/ 596349 h 787180"/>
              <a:gd name="connsiteX7" fmla="*/ 92610 w 1749287"/>
              <a:gd name="connsiteY7" fmla="*/ 0 h 787180"/>
              <a:gd name="connsiteX0" fmla="*/ 15436 w 1749287"/>
              <a:gd name="connsiteY0" fmla="*/ 0 h 787180"/>
              <a:gd name="connsiteX1" fmla="*/ 0 w 1749287"/>
              <a:gd name="connsiteY1" fmla="*/ 612251 h 787180"/>
              <a:gd name="connsiteX2" fmla="*/ 7951 w 1749287"/>
              <a:gd name="connsiteY2" fmla="*/ 667910 h 787180"/>
              <a:gd name="connsiteX3" fmla="*/ 63610 w 1749287"/>
              <a:gd name="connsiteY3" fmla="*/ 739472 h 787180"/>
              <a:gd name="connsiteX4" fmla="*/ 135172 w 1749287"/>
              <a:gd name="connsiteY4" fmla="*/ 763326 h 787180"/>
              <a:gd name="connsiteX5" fmla="*/ 270344 w 1749287"/>
              <a:gd name="connsiteY5" fmla="*/ 787180 h 787180"/>
              <a:gd name="connsiteX6" fmla="*/ 1749287 w 1749287"/>
              <a:gd name="connsiteY6" fmla="*/ 596349 h 787180"/>
              <a:gd name="connsiteX7" fmla="*/ 15436 w 1749287"/>
              <a:gd name="connsiteY7" fmla="*/ 0 h 787180"/>
              <a:gd name="connsiteX0" fmla="*/ 56596 w 1749287"/>
              <a:gd name="connsiteY0" fmla="*/ 0 h 787180"/>
              <a:gd name="connsiteX1" fmla="*/ 0 w 1749287"/>
              <a:gd name="connsiteY1" fmla="*/ 612251 h 787180"/>
              <a:gd name="connsiteX2" fmla="*/ 7951 w 1749287"/>
              <a:gd name="connsiteY2" fmla="*/ 667910 h 787180"/>
              <a:gd name="connsiteX3" fmla="*/ 63610 w 1749287"/>
              <a:gd name="connsiteY3" fmla="*/ 739472 h 787180"/>
              <a:gd name="connsiteX4" fmla="*/ 135172 w 1749287"/>
              <a:gd name="connsiteY4" fmla="*/ 763326 h 787180"/>
              <a:gd name="connsiteX5" fmla="*/ 270344 w 1749287"/>
              <a:gd name="connsiteY5" fmla="*/ 787180 h 787180"/>
              <a:gd name="connsiteX6" fmla="*/ 1749287 w 1749287"/>
              <a:gd name="connsiteY6" fmla="*/ 596349 h 787180"/>
              <a:gd name="connsiteX7" fmla="*/ 56596 w 1749287"/>
              <a:gd name="connsiteY7" fmla="*/ 0 h 787180"/>
              <a:gd name="connsiteX0" fmla="*/ 61741 w 1754432"/>
              <a:gd name="connsiteY0" fmla="*/ 0 h 787180"/>
              <a:gd name="connsiteX1" fmla="*/ 0 w 1754432"/>
              <a:gd name="connsiteY1" fmla="*/ 485030 h 787180"/>
              <a:gd name="connsiteX2" fmla="*/ 13096 w 1754432"/>
              <a:gd name="connsiteY2" fmla="*/ 667910 h 787180"/>
              <a:gd name="connsiteX3" fmla="*/ 68755 w 1754432"/>
              <a:gd name="connsiteY3" fmla="*/ 739472 h 787180"/>
              <a:gd name="connsiteX4" fmla="*/ 140317 w 1754432"/>
              <a:gd name="connsiteY4" fmla="*/ 763326 h 787180"/>
              <a:gd name="connsiteX5" fmla="*/ 275489 w 1754432"/>
              <a:gd name="connsiteY5" fmla="*/ 787180 h 787180"/>
              <a:gd name="connsiteX6" fmla="*/ 1754432 w 1754432"/>
              <a:gd name="connsiteY6" fmla="*/ 596349 h 787180"/>
              <a:gd name="connsiteX7" fmla="*/ 61741 w 1754432"/>
              <a:gd name="connsiteY7" fmla="*/ 0 h 787180"/>
              <a:gd name="connsiteX0" fmla="*/ 61741 w 1754432"/>
              <a:gd name="connsiteY0" fmla="*/ 0 h 787180"/>
              <a:gd name="connsiteX1" fmla="*/ 0 w 1754432"/>
              <a:gd name="connsiteY1" fmla="*/ 453225 h 787180"/>
              <a:gd name="connsiteX2" fmla="*/ 13096 w 1754432"/>
              <a:gd name="connsiteY2" fmla="*/ 667910 h 787180"/>
              <a:gd name="connsiteX3" fmla="*/ 68755 w 1754432"/>
              <a:gd name="connsiteY3" fmla="*/ 739472 h 787180"/>
              <a:gd name="connsiteX4" fmla="*/ 140317 w 1754432"/>
              <a:gd name="connsiteY4" fmla="*/ 763326 h 787180"/>
              <a:gd name="connsiteX5" fmla="*/ 275489 w 1754432"/>
              <a:gd name="connsiteY5" fmla="*/ 787180 h 787180"/>
              <a:gd name="connsiteX6" fmla="*/ 1754432 w 1754432"/>
              <a:gd name="connsiteY6" fmla="*/ 596349 h 787180"/>
              <a:gd name="connsiteX7" fmla="*/ 61741 w 1754432"/>
              <a:gd name="connsiteY7" fmla="*/ 0 h 78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4432" h="787180">
                <a:moveTo>
                  <a:pt x="61741" y="0"/>
                </a:moveTo>
                <a:lnTo>
                  <a:pt x="0" y="453225"/>
                </a:lnTo>
                <a:lnTo>
                  <a:pt x="13096" y="667910"/>
                </a:lnTo>
                <a:lnTo>
                  <a:pt x="68755" y="739472"/>
                </a:lnTo>
                <a:lnTo>
                  <a:pt x="140317" y="763326"/>
                </a:lnTo>
                <a:lnTo>
                  <a:pt x="275489" y="787180"/>
                </a:lnTo>
                <a:lnTo>
                  <a:pt x="1754432" y="596349"/>
                </a:lnTo>
                <a:lnTo>
                  <a:pt x="6174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152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sp>
        <p:nvSpPr>
          <p:cNvPr id="47" name="사각형: 둥근 위쪽 모서리 46">
            <a:extLst>
              <a:ext uri="{FF2B5EF4-FFF2-40B4-BE49-F238E27FC236}">
                <a16:creationId xmlns:a16="http://schemas.microsoft.com/office/drawing/2014/main" id="{DA78258B-6ACA-AC76-4E82-492CCBD496A5}"/>
              </a:ext>
            </a:extLst>
          </p:cNvPr>
          <p:cNvSpPr/>
          <p:nvPr/>
        </p:nvSpPr>
        <p:spPr>
          <a:xfrm rot="5400000">
            <a:off x="10793474" y="3261327"/>
            <a:ext cx="972020" cy="2160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45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5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2E53DB00-2DD4-8D24-E9AA-36264C62295A}"/>
              </a:ext>
            </a:extLst>
          </p:cNvPr>
          <p:cNvSpPr/>
          <p:nvPr/>
        </p:nvSpPr>
        <p:spPr>
          <a:xfrm>
            <a:off x="3471115" y="2883328"/>
            <a:ext cx="7706347" cy="972021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000" tIns="0" rIns="0" bIns="0" rtlCol="0" anchor="ctr"/>
          <a:lstStyle/>
          <a:p>
            <a:r>
              <a:rPr lang="ko-KR" altLang="en-US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Condensed Light" panose="02000000000000000000" pitchFamily="50" charset="0"/>
              </a:rPr>
              <a:t>교과에서 배운 내용을 </a:t>
            </a:r>
            <a:r>
              <a:rPr lang="ko-KR" altLang="en-US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Condensed Light" panose="02000000000000000000" pitchFamily="50" charset="0"/>
              </a:rPr>
              <a:t>연계</a:t>
            </a:r>
            <a:r>
              <a:rPr lang="en-US" altLang="ko-KR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Condensed Light" panose="02000000000000000000" pitchFamily="50" charset="0"/>
              </a:rPr>
              <a:t>, </a:t>
            </a:r>
            <a:r>
              <a:rPr lang="ko-KR" altLang="en-US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Condensed Light" panose="02000000000000000000" pitchFamily="50" charset="0"/>
              </a:rPr>
              <a:t>확장</a:t>
            </a:r>
            <a:r>
              <a:rPr lang="en-US" altLang="ko-KR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Condensed Light" panose="02000000000000000000" pitchFamily="50" charset="0"/>
              </a:rPr>
              <a:t>, </a:t>
            </a:r>
            <a:r>
              <a:rPr lang="ko-KR" altLang="en-US" sz="24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Condensed Light" panose="02000000000000000000" pitchFamily="50" charset="0"/>
              </a:rPr>
              <a:t>심화하기</a:t>
            </a:r>
            <a:endParaRPr lang="en-US" altLang="ko-KR" sz="2400" b="1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Roboto Condensed Light" panose="02000000000000000000" pitchFamily="50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8F33A4D-EDA8-2AD9-31DF-8F5A5E8D87D5}"/>
              </a:ext>
            </a:extLst>
          </p:cNvPr>
          <p:cNvSpPr txBox="1"/>
          <p:nvPr/>
        </p:nvSpPr>
        <p:spPr>
          <a:xfrm>
            <a:off x="3741925" y="3197658"/>
            <a:ext cx="666785" cy="34336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 algn="ctr" defTabSz="457200" latinLnBrk="0">
              <a:defRPr sz="48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Condensed Light" panose="02000000000000000000" pitchFamily="50" charset="0"/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l"/>
            <a:r>
              <a:rPr lang="en-US" altLang="ko-KR" sz="3500" b="1" spc="-100" dirty="0">
                <a:solidFill>
                  <a:srgbClr val="2456A0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</a:rPr>
              <a:t>02</a:t>
            </a:r>
            <a:endParaRPr lang="ko-KR" altLang="en-US" sz="3500" b="1" spc="-100" dirty="0">
              <a:solidFill>
                <a:srgbClr val="2456A0"/>
              </a:solidFill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CC4CC377-3B9D-2059-91BE-C6DA32897626}"/>
              </a:ext>
            </a:extLst>
          </p:cNvPr>
          <p:cNvCxnSpPr>
            <a:cxnSpLocks/>
          </p:cNvCxnSpPr>
          <p:nvPr/>
        </p:nvCxnSpPr>
        <p:spPr>
          <a:xfrm>
            <a:off x="4508849" y="3055517"/>
            <a:ext cx="0" cy="62764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자유형: 도형 50">
            <a:extLst>
              <a:ext uri="{FF2B5EF4-FFF2-40B4-BE49-F238E27FC236}">
                <a16:creationId xmlns:a16="http://schemas.microsoft.com/office/drawing/2014/main" id="{0DC65359-00DE-4F32-FD50-A42FC5C65B78}"/>
              </a:ext>
            </a:extLst>
          </p:cNvPr>
          <p:cNvSpPr/>
          <p:nvPr/>
        </p:nvSpPr>
        <p:spPr>
          <a:xfrm>
            <a:off x="867734" y="2065669"/>
            <a:ext cx="2711394" cy="787180"/>
          </a:xfrm>
          <a:custGeom>
            <a:avLst/>
            <a:gdLst>
              <a:gd name="connsiteX0" fmla="*/ 0 w 1749287"/>
              <a:gd name="connsiteY0" fmla="*/ 0 h 755374"/>
              <a:gd name="connsiteX1" fmla="*/ 0 w 1749287"/>
              <a:gd name="connsiteY1" fmla="*/ 580445 h 755374"/>
              <a:gd name="connsiteX2" fmla="*/ 7951 w 1749287"/>
              <a:gd name="connsiteY2" fmla="*/ 636104 h 755374"/>
              <a:gd name="connsiteX3" fmla="*/ 63610 w 1749287"/>
              <a:gd name="connsiteY3" fmla="*/ 707666 h 755374"/>
              <a:gd name="connsiteX4" fmla="*/ 135172 w 1749287"/>
              <a:gd name="connsiteY4" fmla="*/ 731520 h 755374"/>
              <a:gd name="connsiteX5" fmla="*/ 270344 w 1749287"/>
              <a:gd name="connsiteY5" fmla="*/ 755374 h 755374"/>
              <a:gd name="connsiteX6" fmla="*/ 1749287 w 1749287"/>
              <a:gd name="connsiteY6" fmla="*/ 564543 h 755374"/>
              <a:gd name="connsiteX7" fmla="*/ 0 w 1749287"/>
              <a:gd name="connsiteY7" fmla="*/ 0 h 755374"/>
              <a:gd name="connsiteX0" fmla="*/ 92610 w 1749287"/>
              <a:gd name="connsiteY0" fmla="*/ 0 h 787180"/>
              <a:gd name="connsiteX1" fmla="*/ 0 w 1749287"/>
              <a:gd name="connsiteY1" fmla="*/ 612251 h 787180"/>
              <a:gd name="connsiteX2" fmla="*/ 7951 w 1749287"/>
              <a:gd name="connsiteY2" fmla="*/ 667910 h 787180"/>
              <a:gd name="connsiteX3" fmla="*/ 63610 w 1749287"/>
              <a:gd name="connsiteY3" fmla="*/ 739472 h 787180"/>
              <a:gd name="connsiteX4" fmla="*/ 135172 w 1749287"/>
              <a:gd name="connsiteY4" fmla="*/ 763326 h 787180"/>
              <a:gd name="connsiteX5" fmla="*/ 270344 w 1749287"/>
              <a:gd name="connsiteY5" fmla="*/ 787180 h 787180"/>
              <a:gd name="connsiteX6" fmla="*/ 1749287 w 1749287"/>
              <a:gd name="connsiteY6" fmla="*/ 596349 h 787180"/>
              <a:gd name="connsiteX7" fmla="*/ 92610 w 1749287"/>
              <a:gd name="connsiteY7" fmla="*/ 0 h 787180"/>
              <a:gd name="connsiteX0" fmla="*/ 15436 w 1749287"/>
              <a:gd name="connsiteY0" fmla="*/ 0 h 787180"/>
              <a:gd name="connsiteX1" fmla="*/ 0 w 1749287"/>
              <a:gd name="connsiteY1" fmla="*/ 612251 h 787180"/>
              <a:gd name="connsiteX2" fmla="*/ 7951 w 1749287"/>
              <a:gd name="connsiteY2" fmla="*/ 667910 h 787180"/>
              <a:gd name="connsiteX3" fmla="*/ 63610 w 1749287"/>
              <a:gd name="connsiteY3" fmla="*/ 739472 h 787180"/>
              <a:gd name="connsiteX4" fmla="*/ 135172 w 1749287"/>
              <a:gd name="connsiteY4" fmla="*/ 763326 h 787180"/>
              <a:gd name="connsiteX5" fmla="*/ 270344 w 1749287"/>
              <a:gd name="connsiteY5" fmla="*/ 787180 h 787180"/>
              <a:gd name="connsiteX6" fmla="*/ 1749287 w 1749287"/>
              <a:gd name="connsiteY6" fmla="*/ 596349 h 787180"/>
              <a:gd name="connsiteX7" fmla="*/ 15436 w 1749287"/>
              <a:gd name="connsiteY7" fmla="*/ 0 h 787180"/>
              <a:gd name="connsiteX0" fmla="*/ 56596 w 1749287"/>
              <a:gd name="connsiteY0" fmla="*/ 0 h 787180"/>
              <a:gd name="connsiteX1" fmla="*/ 0 w 1749287"/>
              <a:gd name="connsiteY1" fmla="*/ 612251 h 787180"/>
              <a:gd name="connsiteX2" fmla="*/ 7951 w 1749287"/>
              <a:gd name="connsiteY2" fmla="*/ 667910 h 787180"/>
              <a:gd name="connsiteX3" fmla="*/ 63610 w 1749287"/>
              <a:gd name="connsiteY3" fmla="*/ 739472 h 787180"/>
              <a:gd name="connsiteX4" fmla="*/ 135172 w 1749287"/>
              <a:gd name="connsiteY4" fmla="*/ 763326 h 787180"/>
              <a:gd name="connsiteX5" fmla="*/ 270344 w 1749287"/>
              <a:gd name="connsiteY5" fmla="*/ 787180 h 787180"/>
              <a:gd name="connsiteX6" fmla="*/ 1749287 w 1749287"/>
              <a:gd name="connsiteY6" fmla="*/ 596349 h 787180"/>
              <a:gd name="connsiteX7" fmla="*/ 56596 w 1749287"/>
              <a:gd name="connsiteY7" fmla="*/ 0 h 787180"/>
              <a:gd name="connsiteX0" fmla="*/ 61741 w 1754432"/>
              <a:gd name="connsiteY0" fmla="*/ 0 h 787180"/>
              <a:gd name="connsiteX1" fmla="*/ 0 w 1754432"/>
              <a:gd name="connsiteY1" fmla="*/ 485030 h 787180"/>
              <a:gd name="connsiteX2" fmla="*/ 13096 w 1754432"/>
              <a:gd name="connsiteY2" fmla="*/ 667910 h 787180"/>
              <a:gd name="connsiteX3" fmla="*/ 68755 w 1754432"/>
              <a:gd name="connsiteY3" fmla="*/ 739472 h 787180"/>
              <a:gd name="connsiteX4" fmla="*/ 140317 w 1754432"/>
              <a:gd name="connsiteY4" fmla="*/ 763326 h 787180"/>
              <a:gd name="connsiteX5" fmla="*/ 275489 w 1754432"/>
              <a:gd name="connsiteY5" fmla="*/ 787180 h 787180"/>
              <a:gd name="connsiteX6" fmla="*/ 1754432 w 1754432"/>
              <a:gd name="connsiteY6" fmla="*/ 596349 h 787180"/>
              <a:gd name="connsiteX7" fmla="*/ 61741 w 1754432"/>
              <a:gd name="connsiteY7" fmla="*/ 0 h 787180"/>
              <a:gd name="connsiteX0" fmla="*/ 61741 w 1754432"/>
              <a:gd name="connsiteY0" fmla="*/ 0 h 787180"/>
              <a:gd name="connsiteX1" fmla="*/ 0 w 1754432"/>
              <a:gd name="connsiteY1" fmla="*/ 453225 h 787180"/>
              <a:gd name="connsiteX2" fmla="*/ 13096 w 1754432"/>
              <a:gd name="connsiteY2" fmla="*/ 667910 h 787180"/>
              <a:gd name="connsiteX3" fmla="*/ 68755 w 1754432"/>
              <a:gd name="connsiteY3" fmla="*/ 739472 h 787180"/>
              <a:gd name="connsiteX4" fmla="*/ 140317 w 1754432"/>
              <a:gd name="connsiteY4" fmla="*/ 763326 h 787180"/>
              <a:gd name="connsiteX5" fmla="*/ 275489 w 1754432"/>
              <a:gd name="connsiteY5" fmla="*/ 787180 h 787180"/>
              <a:gd name="connsiteX6" fmla="*/ 1754432 w 1754432"/>
              <a:gd name="connsiteY6" fmla="*/ 596349 h 787180"/>
              <a:gd name="connsiteX7" fmla="*/ 61741 w 1754432"/>
              <a:gd name="connsiteY7" fmla="*/ 0 h 78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4432" h="787180">
                <a:moveTo>
                  <a:pt x="61741" y="0"/>
                </a:moveTo>
                <a:lnTo>
                  <a:pt x="0" y="453225"/>
                </a:lnTo>
                <a:lnTo>
                  <a:pt x="13096" y="667910"/>
                </a:lnTo>
                <a:lnTo>
                  <a:pt x="68755" y="739472"/>
                </a:lnTo>
                <a:lnTo>
                  <a:pt x="140317" y="763326"/>
                </a:lnTo>
                <a:lnTo>
                  <a:pt x="275489" y="787180"/>
                </a:lnTo>
                <a:lnTo>
                  <a:pt x="1754432" y="596349"/>
                </a:lnTo>
                <a:lnTo>
                  <a:pt x="6174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152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sp>
        <p:nvSpPr>
          <p:cNvPr id="52" name="사각형: 둥근 위쪽 모서리 51">
            <a:extLst>
              <a:ext uri="{FF2B5EF4-FFF2-40B4-BE49-F238E27FC236}">
                <a16:creationId xmlns:a16="http://schemas.microsoft.com/office/drawing/2014/main" id="{62700D8D-0093-5F77-921E-B3EB5DD0052C}"/>
              </a:ext>
            </a:extLst>
          </p:cNvPr>
          <p:cNvSpPr/>
          <p:nvPr/>
        </p:nvSpPr>
        <p:spPr>
          <a:xfrm rot="16200000">
            <a:off x="445119" y="2242529"/>
            <a:ext cx="972020" cy="24861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3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120D68E1-A14D-F63C-057E-3C80A8D570DA}"/>
              </a:ext>
            </a:extLst>
          </p:cNvPr>
          <p:cNvSpPr/>
          <p:nvPr/>
        </p:nvSpPr>
        <p:spPr>
          <a:xfrm>
            <a:off x="1055440" y="1880828"/>
            <a:ext cx="5832612" cy="97202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2000" tIns="0" rIns="0" bIns="0" rtlCol="0" anchor="ctr"/>
          <a:lstStyle/>
          <a:p>
            <a:r>
              <a:rPr lang="ko-KR" altLang="en-US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Roboto Condensed Light" panose="02000000000000000000" pitchFamily="50" charset="0"/>
              </a:rPr>
              <a:t>교과 내용을 의미 있는 지식으로 만들기</a:t>
            </a:r>
            <a:endParaRPr lang="en-US" altLang="ko-KR" sz="2400" spc="-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Pretendard SemiBold" panose="02000703000000020004" pitchFamily="2" charset="-127"/>
              <a:ea typeface="Pretendard SemiBold" panose="02000703000000020004" pitchFamily="2" charset="-127"/>
              <a:cs typeface="Roboto Condensed Light" panose="02000000000000000000" pitchFamily="50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F215E60-6FFC-46B4-7266-06E2DA88E787}"/>
              </a:ext>
            </a:extLst>
          </p:cNvPr>
          <p:cNvSpPr txBox="1"/>
          <p:nvPr/>
        </p:nvSpPr>
        <p:spPr>
          <a:xfrm>
            <a:off x="1325752" y="2199806"/>
            <a:ext cx="666785" cy="34336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ko-KR"/>
            </a:defPPr>
            <a:lvl1pPr algn="ctr" defTabSz="457200" latinLnBrk="0">
              <a:defRPr sz="48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Condensed Light" panose="02000000000000000000" pitchFamily="50" charset="0"/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l"/>
            <a:r>
              <a:rPr lang="en-US" altLang="ko-KR" sz="3500" b="1" spc="-100" dirty="0">
                <a:solidFill>
                  <a:srgbClr val="003964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</a:rPr>
              <a:t>01</a:t>
            </a:r>
            <a:endParaRPr lang="ko-KR" altLang="en-US" sz="3500" b="1" spc="-100" dirty="0">
              <a:solidFill>
                <a:srgbClr val="003964"/>
              </a:solidFill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EB4B715C-3C94-FBF5-F12B-FB2FF8229211}"/>
              </a:ext>
            </a:extLst>
          </p:cNvPr>
          <p:cNvCxnSpPr>
            <a:cxnSpLocks/>
          </p:cNvCxnSpPr>
          <p:nvPr/>
        </p:nvCxnSpPr>
        <p:spPr>
          <a:xfrm>
            <a:off x="2102889" y="2053018"/>
            <a:ext cx="0" cy="62764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2">
            <a:extLst>
              <a:ext uri="{FF2B5EF4-FFF2-40B4-BE49-F238E27FC236}">
                <a16:creationId xmlns:a16="http://schemas.microsoft.com/office/drawing/2014/main" id="{3B720DD8-D17B-9500-464D-9CC5AC4891EF}"/>
              </a:ext>
            </a:extLst>
          </p:cNvPr>
          <p:cNvSpPr/>
          <p:nvPr/>
        </p:nvSpPr>
        <p:spPr>
          <a:xfrm>
            <a:off x="0" y="0"/>
            <a:ext cx="1055440" cy="1016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13ECD43-937D-799A-3797-CFEF9CE63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0" y="328346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610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E8EDF7A6-E318-40FE-8303-2B24911F005E}"/>
              </a:ext>
            </a:extLst>
          </p:cNvPr>
          <p:cNvGrpSpPr/>
          <p:nvPr/>
        </p:nvGrpSpPr>
        <p:grpSpPr>
          <a:xfrm>
            <a:off x="-35360" y="857"/>
            <a:ext cx="12192000" cy="6857143"/>
            <a:chOff x="-35360" y="857"/>
            <a:chExt cx="12192000" cy="6857143"/>
          </a:xfrm>
        </p:grpSpPr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60" y="857"/>
              <a:ext cx="12192000" cy="6857143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88F90CB9-2712-429F-8663-6D8BABACE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5302" y="5425528"/>
              <a:ext cx="583643" cy="344200"/>
            </a:xfrm>
            <a:prstGeom prst="rect">
              <a:avLst/>
            </a:prstGeom>
          </p:spPr>
        </p:pic>
      </p:grpSp>
      <p:grpSp>
        <p:nvGrpSpPr>
          <p:cNvPr id="40" name="그룹 39"/>
          <p:cNvGrpSpPr/>
          <p:nvPr/>
        </p:nvGrpSpPr>
        <p:grpSpPr>
          <a:xfrm>
            <a:off x="0" y="2418645"/>
            <a:ext cx="12192000" cy="615553"/>
            <a:chOff x="0" y="2304345"/>
            <a:chExt cx="12192000" cy="615553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511587D7-13E7-4FF0-B398-40AC9323480F}"/>
                </a:ext>
              </a:extLst>
            </p:cNvPr>
            <p:cNvSpPr/>
            <p:nvPr/>
          </p:nvSpPr>
          <p:spPr>
            <a:xfrm>
              <a:off x="4636717" y="2304345"/>
              <a:ext cx="3079369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4000" b="1" i="0" u="none" strike="noStrike" kern="1200" cap="none" spc="-200" normalizeH="0" baseline="0" noProof="0" dirty="0">
                  <a:ln>
                    <a:solidFill>
                      <a:srgbClr val="4F81BD">
                        <a:alpha val="2000"/>
                      </a:srgbClr>
                    </a:solidFill>
                  </a:ln>
                  <a:solidFill>
                    <a:srgbClr val="2783D7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정시 수능전형</a:t>
              </a:r>
              <a:endParaRPr kumimoji="0" lang="ko-KR" altLang="en-US" sz="4000" b="1" i="0" u="none" strike="noStrike" kern="1200" cap="none" spc="-200" normalizeH="0" baseline="0" noProof="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33" name="직선 연결선 32"/>
            <p:cNvCxnSpPr>
              <a:cxnSpLocks/>
            </p:cNvCxnSpPr>
            <p:nvPr/>
          </p:nvCxnSpPr>
          <p:spPr>
            <a:xfrm>
              <a:off x="0" y="2678140"/>
              <a:ext cx="3395700" cy="0"/>
            </a:xfrm>
            <a:prstGeom prst="line">
              <a:avLst/>
            </a:prstGeom>
            <a:ln>
              <a:solidFill>
                <a:srgbClr val="2783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>
              <a:cxnSpLocks/>
            </p:cNvCxnSpPr>
            <p:nvPr/>
          </p:nvCxnSpPr>
          <p:spPr>
            <a:xfrm>
              <a:off x="8904312" y="2678140"/>
              <a:ext cx="3287688" cy="0"/>
            </a:xfrm>
            <a:prstGeom prst="line">
              <a:avLst/>
            </a:prstGeom>
            <a:ln>
              <a:solidFill>
                <a:srgbClr val="2783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그룹 35"/>
          <p:cNvGrpSpPr/>
          <p:nvPr/>
        </p:nvGrpSpPr>
        <p:grpSpPr>
          <a:xfrm>
            <a:off x="8418945" y="459865"/>
            <a:ext cx="1457475" cy="304840"/>
            <a:chOff x="4299438" y="1354018"/>
            <a:chExt cx="3560885" cy="307728"/>
          </a:xfrm>
        </p:grpSpPr>
        <p:sp>
          <p:nvSpPr>
            <p:cNvPr id="35" name="모서리가 둥근 직사각형 34"/>
            <p:cNvSpPr/>
            <p:nvPr/>
          </p:nvSpPr>
          <p:spPr>
            <a:xfrm>
              <a:off x="4299438" y="1354018"/>
              <a:ext cx="3560885" cy="30772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0B5C08-2803-46D5-890F-8C38D76E4470}"/>
                </a:ext>
              </a:extLst>
            </p:cNvPr>
            <p:cNvSpPr txBox="1"/>
            <p:nvPr/>
          </p:nvSpPr>
          <p:spPr>
            <a:xfrm>
              <a:off x="4526576" y="1378972"/>
              <a:ext cx="2234901" cy="2610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600" dirty="0">
                  <a:ln>
                    <a:solidFill>
                      <a:prstClr val="white">
                        <a:lumMod val="65000"/>
                        <a:alpha val="0"/>
                      </a:prst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itchFamily="34" charset="0"/>
                  <a:ea typeface="맑은 고딕" panose="020B0503020000020004" pitchFamily="50" charset="-127"/>
                  <a:cs typeface="Calibri" pitchFamily="34" charset="0"/>
                </a:rPr>
                <a:t>송원고등학교</a:t>
              </a:r>
              <a:endParaRPr kumimoji="0" lang="ko-KR" altLang="en-US" sz="1600" b="0" i="0" u="none" strike="noStrike" kern="1200" cap="none" spc="0" normalizeH="0" baseline="0" noProof="0" dirty="0">
                <a:ln>
                  <a:solidFill>
                    <a:prstClr val="white">
                      <a:lumMod val="65000"/>
                      <a:alpha val="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맑은 고딕" panose="020B0503020000020004" pitchFamily="50" charset="-127"/>
                <a:cs typeface="Calibri" pitchFamily="34" charset="0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5792036" y="-13707"/>
            <a:ext cx="607929" cy="1206401"/>
            <a:chOff x="4782567" y="422275"/>
            <a:chExt cx="607929" cy="1206401"/>
          </a:xfrm>
        </p:grpSpPr>
        <p:grpSp>
          <p:nvGrpSpPr>
            <p:cNvPr id="15" name="그룹 14"/>
            <p:cNvGrpSpPr/>
            <p:nvPr/>
          </p:nvGrpSpPr>
          <p:grpSpPr>
            <a:xfrm>
              <a:off x="4795765" y="422275"/>
              <a:ext cx="594731" cy="1206401"/>
              <a:chOff x="350139" y="-344142"/>
              <a:chExt cx="594731" cy="1206401"/>
            </a:xfrm>
          </p:grpSpPr>
          <p:sp>
            <p:nvSpPr>
              <p:cNvPr id="16" name="직사각형 15"/>
              <p:cNvSpPr/>
              <p:nvPr/>
            </p:nvSpPr>
            <p:spPr>
              <a:xfrm>
                <a:off x="350139" y="749882"/>
                <a:ext cx="594731" cy="112377"/>
              </a:xfrm>
              <a:prstGeom prst="rect">
                <a:avLst/>
              </a:prstGeom>
              <a:solidFill>
                <a:srgbClr val="2783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KoPub돋움체 Medium" panose="02020603020101020101" pitchFamily="18" charset="-127"/>
                  <a:cs typeface="+mn-cs"/>
                </a:endParaRPr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350139" y="-344142"/>
                <a:ext cx="594731" cy="1164451"/>
              </a:xfrm>
              <a:prstGeom prst="rect">
                <a:avLst/>
              </a:prstGeom>
              <a:solidFill>
                <a:srgbClr val="0039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KoPub돋움체 Medium" panose="02020603020101020101" pitchFamily="18" charset="-127"/>
                  <a:cs typeface="+mn-cs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782567" y="895846"/>
              <a:ext cx="607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1200" cap="none" spc="-200" normalizeH="0" baseline="0" noProof="0" dirty="0">
                  <a:ln>
                    <a:solidFill>
                      <a:srgbClr val="4F81BD">
                        <a:alpha val="2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Ⅳ</a:t>
              </a:r>
              <a:endParaRPr kumimoji="0" lang="ko-KR" altLang="en-US" sz="3600" b="1" i="0" u="none" strike="noStrike" kern="1200" cap="none" spc="-200" normalizeH="0" baseline="0" noProof="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5903546" y="1565631"/>
            <a:ext cx="628377" cy="738664"/>
            <a:chOff x="-1196310" y="1166351"/>
            <a:chExt cx="628377" cy="73866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F00060-A072-45CA-9F37-C42F1EDE4534}"/>
                </a:ext>
              </a:extLst>
            </p:cNvPr>
            <p:cNvSpPr txBox="1"/>
            <p:nvPr/>
          </p:nvSpPr>
          <p:spPr>
            <a:xfrm>
              <a:off x="-1196310" y="1166351"/>
              <a:ext cx="628377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800" b="0" i="0" u="none" strike="noStrike" kern="1200" cap="none" spc="-200" normalizeH="0" baseline="0" noProof="0" dirty="0">
                  <a:ln>
                    <a:solidFill>
                      <a:srgbClr val="4F81BD">
                        <a:alpha val="2000"/>
                      </a:srgbClr>
                    </a:solidFill>
                  </a:ln>
                  <a:solidFill>
                    <a:srgbClr val="021F4A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03</a:t>
              </a:r>
              <a:endParaRPr kumimoji="0" lang="ko-KR" altLang="en-US" sz="4800" b="0" i="0" u="none" strike="noStrike" kern="1200" cap="none" spc="-200" normalizeH="0" baseline="0" noProof="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F00060-A072-45CA-9F37-C42F1EDE4534}"/>
                </a:ext>
              </a:extLst>
            </p:cNvPr>
            <p:cNvSpPr txBox="1"/>
            <p:nvPr/>
          </p:nvSpPr>
          <p:spPr>
            <a:xfrm>
              <a:off x="-875522" y="1394783"/>
              <a:ext cx="65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1200" cap="none" spc="-200" normalizeH="0" baseline="0" noProof="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F881C99-EF8F-45F9-9782-4DF10225B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897E2-9D48-4FAB-80D5-B4FB6507AC95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5061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20D5C62-92BF-AC2D-CFB3-01B6DE891299}"/>
              </a:ext>
            </a:extLst>
          </p:cNvPr>
          <p:cNvSpPr txBox="1"/>
          <p:nvPr/>
        </p:nvSpPr>
        <p:spPr>
          <a:xfrm>
            <a:off x="1343472" y="271109"/>
            <a:ext cx="8604956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정시모집 주요 특징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6C04CF4-8245-519E-C4AE-D775E0C9A0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60" y="345483"/>
            <a:ext cx="1476250" cy="32576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F8A18912-2E8C-1949-133C-9FB75463D76C}"/>
              </a:ext>
            </a:extLst>
          </p:cNvPr>
          <p:cNvSpPr/>
          <p:nvPr/>
        </p:nvSpPr>
        <p:spPr>
          <a:xfrm>
            <a:off x="0" y="0"/>
            <a:ext cx="1055440" cy="1016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FBED9BA-140D-F868-4EAD-C006E6CA47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0" y="328346"/>
            <a:ext cx="360040" cy="360040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93EF0A3B-04B9-4A81-AB4F-FB67835E58B8}"/>
              </a:ext>
            </a:extLst>
          </p:cNvPr>
          <p:cNvGrpSpPr/>
          <p:nvPr/>
        </p:nvGrpSpPr>
        <p:grpSpPr>
          <a:xfrm>
            <a:off x="1523492" y="1736812"/>
            <a:ext cx="9316398" cy="4084711"/>
            <a:chOff x="1127448" y="1772816"/>
            <a:chExt cx="9316398" cy="4084711"/>
          </a:xfrm>
        </p:grpSpPr>
        <p:grpSp>
          <p:nvGrpSpPr>
            <p:cNvPr id="125" name="그룹 124">
              <a:extLst>
                <a:ext uri="{FF2B5EF4-FFF2-40B4-BE49-F238E27FC236}">
                  <a16:creationId xmlns:a16="http://schemas.microsoft.com/office/drawing/2014/main" id="{D12558D6-38EA-B3D8-AEA5-C502A389B5A8}"/>
                </a:ext>
              </a:extLst>
            </p:cNvPr>
            <p:cNvGrpSpPr/>
            <p:nvPr/>
          </p:nvGrpSpPr>
          <p:grpSpPr>
            <a:xfrm>
              <a:off x="1642927" y="2937718"/>
              <a:ext cx="8037360" cy="1804258"/>
              <a:chOff x="1595500" y="2636912"/>
              <a:chExt cx="8037360" cy="1804258"/>
            </a:xfrm>
          </p:grpSpPr>
          <p:sp>
            <p:nvSpPr>
              <p:cNvPr id="12" name="Freeform 126">
                <a:extLst>
                  <a:ext uri="{FF2B5EF4-FFF2-40B4-BE49-F238E27FC236}">
                    <a16:creationId xmlns:a16="http://schemas.microsoft.com/office/drawing/2014/main" id="{C6B62FFB-F02A-3112-D6EF-68CE115046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95500" y="2641607"/>
                <a:ext cx="1797999" cy="1794869"/>
              </a:xfrm>
              <a:custGeom>
                <a:avLst/>
                <a:gdLst>
                  <a:gd name="T0" fmla="*/ 1746 w 3436"/>
                  <a:gd name="T1" fmla="*/ 3395 h 3435"/>
                  <a:gd name="T2" fmla="*/ 1527 w 3436"/>
                  <a:gd name="T3" fmla="*/ 3424 h 3435"/>
                  <a:gd name="T4" fmla="*/ 1529 w 3436"/>
                  <a:gd name="T5" fmla="*/ 3385 h 3435"/>
                  <a:gd name="T6" fmla="*/ 1943 w 3436"/>
                  <a:gd name="T7" fmla="*/ 3380 h 3435"/>
                  <a:gd name="T8" fmla="*/ 1946 w 3436"/>
                  <a:gd name="T9" fmla="*/ 3420 h 3435"/>
                  <a:gd name="T10" fmla="*/ 1296 w 3436"/>
                  <a:gd name="T11" fmla="*/ 3342 h 3435"/>
                  <a:gd name="T12" fmla="*/ 2142 w 3436"/>
                  <a:gd name="T13" fmla="*/ 3362 h 3435"/>
                  <a:gd name="T14" fmla="*/ 2166 w 3436"/>
                  <a:gd name="T15" fmla="*/ 3376 h 3435"/>
                  <a:gd name="T16" fmla="*/ 1064 w 3436"/>
                  <a:gd name="T17" fmla="*/ 3285 h 3435"/>
                  <a:gd name="T18" fmla="*/ 2369 w 3436"/>
                  <a:gd name="T19" fmla="*/ 3306 h 3435"/>
                  <a:gd name="T20" fmla="*/ 2395 w 3436"/>
                  <a:gd name="T21" fmla="*/ 3296 h 3435"/>
                  <a:gd name="T22" fmla="*/ 874 w 3436"/>
                  <a:gd name="T23" fmla="*/ 3214 h 3435"/>
                  <a:gd name="T24" fmla="*/ 902 w 3436"/>
                  <a:gd name="T25" fmla="*/ 3226 h 3435"/>
                  <a:gd name="T26" fmla="*/ 2600 w 3436"/>
                  <a:gd name="T27" fmla="*/ 3168 h 3435"/>
                  <a:gd name="T28" fmla="*/ 704 w 3436"/>
                  <a:gd name="T29" fmla="*/ 3105 h 3435"/>
                  <a:gd name="T30" fmla="*/ 732 w 3436"/>
                  <a:gd name="T31" fmla="*/ 3100 h 3435"/>
                  <a:gd name="T32" fmla="*/ 2752 w 3436"/>
                  <a:gd name="T33" fmla="*/ 3039 h 3435"/>
                  <a:gd name="T34" fmla="*/ 548 w 3436"/>
                  <a:gd name="T35" fmla="*/ 2967 h 3435"/>
                  <a:gd name="T36" fmla="*/ 561 w 3436"/>
                  <a:gd name="T37" fmla="*/ 2933 h 3435"/>
                  <a:gd name="T38" fmla="*/ 2900 w 3436"/>
                  <a:gd name="T39" fmla="*/ 2908 h 3435"/>
                  <a:gd name="T40" fmla="*/ 2914 w 3436"/>
                  <a:gd name="T41" fmla="*/ 2942 h 3435"/>
                  <a:gd name="T42" fmla="*/ 402 w 3436"/>
                  <a:gd name="T43" fmla="*/ 2758 h 3435"/>
                  <a:gd name="T44" fmla="*/ 3048 w 3436"/>
                  <a:gd name="T45" fmla="*/ 2773 h 3435"/>
                  <a:gd name="T46" fmla="*/ 3076 w 3436"/>
                  <a:gd name="T47" fmla="*/ 2770 h 3435"/>
                  <a:gd name="T48" fmla="*/ 251 w 3436"/>
                  <a:gd name="T49" fmla="*/ 2573 h 3435"/>
                  <a:gd name="T50" fmla="*/ 3183 w 3436"/>
                  <a:gd name="T51" fmla="*/ 2595 h 3435"/>
                  <a:gd name="T52" fmla="*/ 3211 w 3436"/>
                  <a:gd name="T53" fmla="*/ 2568 h 3435"/>
                  <a:gd name="T54" fmla="*/ 142 w 3436"/>
                  <a:gd name="T55" fmla="*/ 2402 h 3435"/>
                  <a:gd name="T56" fmla="*/ 168 w 3436"/>
                  <a:gd name="T57" fmla="*/ 2433 h 3435"/>
                  <a:gd name="T58" fmla="*/ 3297 w 3436"/>
                  <a:gd name="T59" fmla="*/ 2342 h 3435"/>
                  <a:gd name="T60" fmla="*/ 72 w 3436"/>
                  <a:gd name="T61" fmla="*/ 2213 h 3435"/>
                  <a:gd name="T62" fmla="*/ 97 w 3436"/>
                  <a:gd name="T63" fmla="*/ 2226 h 3435"/>
                  <a:gd name="T64" fmla="*/ 3340 w 3436"/>
                  <a:gd name="T65" fmla="*/ 2147 h 3435"/>
                  <a:gd name="T66" fmla="*/ 42 w 3436"/>
                  <a:gd name="T67" fmla="*/ 2013 h 3435"/>
                  <a:gd name="T68" fmla="*/ 62 w 3436"/>
                  <a:gd name="T69" fmla="*/ 1990 h 3435"/>
                  <a:gd name="T70" fmla="*/ 3380 w 3436"/>
                  <a:gd name="T71" fmla="*/ 1953 h 3435"/>
                  <a:gd name="T72" fmla="*/ 3399 w 3436"/>
                  <a:gd name="T73" fmla="*/ 1976 h 3435"/>
                  <a:gd name="T74" fmla="*/ 40 w 3436"/>
                  <a:gd name="T75" fmla="*/ 1754 h 3435"/>
                  <a:gd name="T76" fmla="*/ 3416 w 3436"/>
                  <a:gd name="T77" fmla="*/ 1757 h 3435"/>
                  <a:gd name="T78" fmla="*/ 3436 w 3436"/>
                  <a:gd name="T79" fmla="*/ 1737 h 3435"/>
                  <a:gd name="T80" fmla="*/ 10 w 3436"/>
                  <a:gd name="T81" fmla="*/ 1532 h 3435"/>
                  <a:gd name="T82" fmla="*/ 62 w 3436"/>
                  <a:gd name="T83" fmla="*/ 1357 h 3435"/>
                  <a:gd name="T84" fmla="*/ 86 w 3436"/>
                  <a:gd name="T85" fmla="*/ 1323 h 3435"/>
                  <a:gd name="T86" fmla="*/ 106 w 3436"/>
                  <a:gd name="T87" fmla="*/ 1120 h 3435"/>
                  <a:gd name="T88" fmla="*/ 125 w 3436"/>
                  <a:gd name="T89" fmla="*/ 1147 h 3435"/>
                  <a:gd name="T90" fmla="*/ 234 w 3436"/>
                  <a:gd name="T91" fmla="*/ 891 h 3435"/>
                  <a:gd name="T92" fmla="*/ 318 w 3436"/>
                  <a:gd name="T93" fmla="*/ 755 h 3435"/>
                  <a:gd name="T94" fmla="*/ 346 w 3436"/>
                  <a:gd name="T95" fmla="*/ 750 h 3435"/>
                  <a:gd name="T96" fmla="*/ 467 w 3436"/>
                  <a:gd name="T97" fmla="*/ 539 h 3435"/>
                  <a:gd name="T98" fmla="*/ 627 w 3436"/>
                  <a:gd name="T99" fmla="*/ 436 h 3435"/>
                  <a:gd name="T100" fmla="*/ 655 w 3436"/>
                  <a:gd name="T101" fmla="*/ 418 h 3435"/>
                  <a:gd name="T102" fmla="*/ 793 w 3436"/>
                  <a:gd name="T103" fmla="*/ 269 h 3435"/>
                  <a:gd name="T104" fmla="*/ 804 w 3436"/>
                  <a:gd name="T105" fmla="*/ 305 h 3435"/>
                  <a:gd name="T106" fmla="*/ 1032 w 3436"/>
                  <a:gd name="T107" fmla="*/ 163 h 3435"/>
                  <a:gd name="T108" fmla="*/ 1182 w 3436"/>
                  <a:gd name="T109" fmla="*/ 105 h 3435"/>
                  <a:gd name="T110" fmla="*/ 1207 w 3436"/>
                  <a:gd name="T111" fmla="*/ 118 h 3435"/>
                  <a:gd name="T112" fmla="*/ 1430 w 3436"/>
                  <a:gd name="T113" fmla="*/ 23 h 3435"/>
                  <a:gd name="T114" fmla="*/ 1632 w 3436"/>
                  <a:gd name="T115" fmla="*/ 41 h 3435"/>
                  <a:gd name="T116" fmla="*/ 1653 w 3436"/>
                  <a:gd name="T117" fmla="*/ 40 h 3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436" h="3435">
                    <a:moveTo>
                      <a:pt x="1726" y="3435"/>
                    </a:moveTo>
                    <a:cubicBezTo>
                      <a:pt x="1715" y="3435"/>
                      <a:pt x="1707" y="3426"/>
                      <a:pt x="1706" y="3415"/>
                    </a:cubicBezTo>
                    <a:cubicBezTo>
                      <a:pt x="1706" y="3404"/>
                      <a:pt x="1715" y="3395"/>
                      <a:pt x="1726" y="3395"/>
                    </a:cubicBezTo>
                    <a:cubicBezTo>
                      <a:pt x="1733" y="3395"/>
                      <a:pt x="1740" y="3395"/>
                      <a:pt x="1746" y="3395"/>
                    </a:cubicBezTo>
                    <a:cubicBezTo>
                      <a:pt x="1746" y="3395"/>
                      <a:pt x="1746" y="3395"/>
                      <a:pt x="1746" y="3395"/>
                    </a:cubicBezTo>
                    <a:cubicBezTo>
                      <a:pt x="1757" y="3395"/>
                      <a:pt x="1766" y="3404"/>
                      <a:pt x="1766" y="3415"/>
                    </a:cubicBezTo>
                    <a:cubicBezTo>
                      <a:pt x="1767" y="3426"/>
                      <a:pt x="1758" y="3435"/>
                      <a:pt x="1747" y="3435"/>
                    </a:cubicBezTo>
                    <a:cubicBezTo>
                      <a:pt x="1740" y="3435"/>
                      <a:pt x="1733" y="3435"/>
                      <a:pt x="1727" y="3435"/>
                    </a:cubicBezTo>
                    <a:cubicBezTo>
                      <a:pt x="1727" y="3435"/>
                      <a:pt x="1727" y="3435"/>
                      <a:pt x="1726" y="3435"/>
                    </a:cubicBezTo>
                    <a:close/>
                    <a:moveTo>
                      <a:pt x="1527" y="3424"/>
                    </a:moveTo>
                    <a:cubicBezTo>
                      <a:pt x="1526" y="3424"/>
                      <a:pt x="1525" y="3424"/>
                      <a:pt x="1525" y="3424"/>
                    </a:cubicBezTo>
                    <a:cubicBezTo>
                      <a:pt x="1518" y="3424"/>
                      <a:pt x="1511" y="3423"/>
                      <a:pt x="1505" y="3422"/>
                    </a:cubicBezTo>
                    <a:cubicBezTo>
                      <a:pt x="1494" y="3421"/>
                      <a:pt x="1486" y="3411"/>
                      <a:pt x="1487" y="3400"/>
                    </a:cubicBezTo>
                    <a:cubicBezTo>
                      <a:pt x="1489" y="3389"/>
                      <a:pt x="1499" y="3381"/>
                      <a:pt x="1510" y="3382"/>
                    </a:cubicBezTo>
                    <a:cubicBezTo>
                      <a:pt x="1516" y="3383"/>
                      <a:pt x="1523" y="3384"/>
                      <a:pt x="1529" y="3385"/>
                    </a:cubicBezTo>
                    <a:cubicBezTo>
                      <a:pt x="1540" y="3386"/>
                      <a:pt x="1548" y="3396"/>
                      <a:pt x="1547" y="3407"/>
                    </a:cubicBezTo>
                    <a:cubicBezTo>
                      <a:pt x="1546" y="3417"/>
                      <a:pt x="1537" y="3424"/>
                      <a:pt x="1527" y="3424"/>
                    </a:cubicBezTo>
                    <a:close/>
                    <a:moveTo>
                      <a:pt x="1946" y="3420"/>
                    </a:moveTo>
                    <a:cubicBezTo>
                      <a:pt x="1936" y="3420"/>
                      <a:pt x="1927" y="3413"/>
                      <a:pt x="1926" y="3403"/>
                    </a:cubicBezTo>
                    <a:cubicBezTo>
                      <a:pt x="1924" y="3392"/>
                      <a:pt x="1932" y="3382"/>
                      <a:pt x="1943" y="3380"/>
                    </a:cubicBezTo>
                    <a:cubicBezTo>
                      <a:pt x="1950" y="3379"/>
                      <a:pt x="1956" y="3378"/>
                      <a:pt x="1963" y="3377"/>
                    </a:cubicBezTo>
                    <a:cubicBezTo>
                      <a:pt x="1974" y="3376"/>
                      <a:pt x="1984" y="3383"/>
                      <a:pt x="1985" y="3394"/>
                    </a:cubicBezTo>
                    <a:cubicBezTo>
                      <a:pt x="1987" y="3405"/>
                      <a:pt x="1979" y="3415"/>
                      <a:pt x="1968" y="3417"/>
                    </a:cubicBezTo>
                    <a:cubicBezTo>
                      <a:pt x="1962" y="3418"/>
                      <a:pt x="1955" y="3419"/>
                      <a:pt x="1948" y="3420"/>
                    </a:cubicBezTo>
                    <a:cubicBezTo>
                      <a:pt x="1947" y="3420"/>
                      <a:pt x="1947" y="3420"/>
                      <a:pt x="1946" y="3420"/>
                    </a:cubicBezTo>
                    <a:close/>
                    <a:moveTo>
                      <a:pt x="1311" y="3386"/>
                    </a:moveTo>
                    <a:cubicBezTo>
                      <a:pt x="1309" y="3386"/>
                      <a:pt x="1307" y="3386"/>
                      <a:pt x="1306" y="3385"/>
                    </a:cubicBezTo>
                    <a:cubicBezTo>
                      <a:pt x="1299" y="3384"/>
                      <a:pt x="1293" y="3382"/>
                      <a:pt x="1286" y="3380"/>
                    </a:cubicBezTo>
                    <a:cubicBezTo>
                      <a:pt x="1275" y="3378"/>
                      <a:pt x="1269" y="3367"/>
                      <a:pt x="1272" y="3356"/>
                    </a:cubicBezTo>
                    <a:cubicBezTo>
                      <a:pt x="1275" y="3345"/>
                      <a:pt x="1286" y="3339"/>
                      <a:pt x="1296" y="3342"/>
                    </a:cubicBezTo>
                    <a:cubicBezTo>
                      <a:pt x="1303" y="3343"/>
                      <a:pt x="1309" y="3345"/>
                      <a:pt x="1315" y="3347"/>
                    </a:cubicBezTo>
                    <a:cubicBezTo>
                      <a:pt x="1326" y="3349"/>
                      <a:pt x="1333" y="3360"/>
                      <a:pt x="1330" y="3371"/>
                    </a:cubicBezTo>
                    <a:cubicBezTo>
                      <a:pt x="1328" y="3380"/>
                      <a:pt x="1320" y="3386"/>
                      <a:pt x="1311" y="3386"/>
                    </a:cubicBezTo>
                    <a:close/>
                    <a:moveTo>
                      <a:pt x="2161" y="3377"/>
                    </a:moveTo>
                    <a:cubicBezTo>
                      <a:pt x="2152" y="3377"/>
                      <a:pt x="2144" y="3371"/>
                      <a:pt x="2142" y="3362"/>
                    </a:cubicBezTo>
                    <a:cubicBezTo>
                      <a:pt x="2139" y="3351"/>
                      <a:pt x="2145" y="3340"/>
                      <a:pt x="2156" y="3337"/>
                    </a:cubicBezTo>
                    <a:cubicBezTo>
                      <a:pt x="2162" y="3336"/>
                      <a:pt x="2169" y="3334"/>
                      <a:pt x="2175" y="3332"/>
                    </a:cubicBezTo>
                    <a:cubicBezTo>
                      <a:pt x="2186" y="3329"/>
                      <a:pt x="2197" y="3335"/>
                      <a:pt x="2200" y="3346"/>
                    </a:cubicBezTo>
                    <a:cubicBezTo>
                      <a:pt x="2203" y="3357"/>
                      <a:pt x="2196" y="3368"/>
                      <a:pt x="2186" y="3371"/>
                    </a:cubicBezTo>
                    <a:cubicBezTo>
                      <a:pt x="2179" y="3372"/>
                      <a:pt x="2173" y="3374"/>
                      <a:pt x="2166" y="3376"/>
                    </a:cubicBezTo>
                    <a:cubicBezTo>
                      <a:pt x="2165" y="3376"/>
                      <a:pt x="2163" y="3377"/>
                      <a:pt x="2161" y="3377"/>
                    </a:cubicBezTo>
                    <a:close/>
                    <a:moveTo>
                      <a:pt x="1101" y="3320"/>
                    </a:moveTo>
                    <a:cubicBezTo>
                      <a:pt x="1099" y="3320"/>
                      <a:pt x="1096" y="3319"/>
                      <a:pt x="1094" y="3318"/>
                    </a:cubicBezTo>
                    <a:cubicBezTo>
                      <a:pt x="1087" y="3316"/>
                      <a:pt x="1081" y="3313"/>
                      <a:pt x="1075" y="3311"/>
                    </a:cubicBezTo>
                    <a:cubicBezTo>
                      <a:pt x="1065" y="3307"/>
                      <a:pt x="1060" y="3295"/>
                      <a:pt x="1064" y="3285"/>
                    </a:cubicBezTo>
                    <a:cubicBezTo>
                      <a:pt x="1068" y="3274"/>
                      <a:pt x="1080" y="3269"/>
                      <a:pt x="1090" y="3274"/>
                    </a:cubicBezTo>
                    <a:cubicBezTo>
                      <a:pt x="1096" y="3276"/>
                      <a:pt x="1102" y="3279"/>
                      <a:pt x="1108" y="3281"/>
                    </a:cubicBezTo>
                    <a:cubicBezTo>
                      <a:pt x="1119" y="3285"/>
                      <a:pt x="1124" y="3297"/>
                      <a:pt x="1120" y="3307"/>
                    </a:cubicBezTo>
                    <a:cubicBezTo>
                      <a:pt x="1116" y="3315"/>
                      <a:pt x="1109" y="3320"/>
                      <a:pt x="1101" y="3320"/>
                    </a:cubicBezTo>
                    <a:close/>
                    <a:moveTo>
                      <a:pt x="2369" y="3306"/>
                    </a:moveTo>
                    <a:cubicBezTo>
                      <a:pt x="2361" y="3306"/>
                      <a:pt x="2354" y="3301"/>
                      <a:pt x="2351" y="3293"/>
                    </a:cubicBezTo>
                    <a:cubicBezTo>
                      <a:pt x="2346" y="3283"/>
                      <a:pt x="2351" y="3271"/>
                      <a:pt x="2362" y="3267"/>
                    </a:cubicBezTo>
                    <a:cubicBezTo>
                      <a:pt x="2368" y="3265"/>
                      <a:pt x="2374" y="3262"/>
                      <a:pt x="2380" y="3260"/>
                    </a:cubicBezTo>
                    <a:cubicBezTo>
                      <a:pt x="2390" y="3255"/>
                      <a:pt x="2402" y="3260"/>
                      <a:pt x="2406" y="3270"/>
                    </a:cubicBezTo>
                    <a:cubicBezTo>
                      <a:pt x="2410" y="3280"/>
                      <a:pt x="2406" y="3292"/>
                      <a:pt x="2395" y="3296"/>
                    </a:cubicBezTo>
                    <a:cubicBezTo>
                      <a:pt x="2389" y="3299"/>
                      <a:pt x="2383" y="3302"/>
                      <a:pt x="2377" y="3304"/>
                    </a:cubicBezTo>
                    <a:cubicBezTo>
                      <a:pt x="2374" y="3305"/>
                      <a:pt x="2372" y="3306"/>
                      <a:pt x="2369" y="3306"/>
                    </a:cubicBezTo>
                    <a:close/>
                    <a:moveTo>
                      <a:pt x="902" y="3226"/>
                    </a:moveTo>
                    <a:cubicBezTo>
                      <a:pt x="898" y="3226"/>
                      <a:pt x="895" y="3226"/>
                      <a:pt x="892" y="3224"/>
                    </a:cubicBezTo>
                    <a:cubicBezTo>
                      <a:pt x="886" y="3221"/>
                      <a:pt x="880" y="3217"/>
                      <a:pt x="874" y="3214"/>
                    </a:cubicBezTo>
                    <a:cubicBezTo>
                      <a:pt x="865" y="3209"/>
                      <a:pt x="861" y="3196"/>
                      <a:pt x="867" y="3187"/>
                    </a:cubicBezTo>
                    <a:cubicBezTo>
                      <a:pt x="872" y="3177"/>
                      <a:pt x="884" y="3174"/>
                      <a:pt x="894" y="3179"/>
                    </a:cubicBezTo>
                    <a:cubicBezTo>
                      <a:pt x="900" y="3183"/>
                      <a:pt x="906" y="3186"/>
                      <a:pt x="911" y="3189"/>
                    </a:cubicBezTo>
                    <a:cubicBezTo>
                      <a:pt x="921" y="3194"/>
                      <a:pt x="925" y="3206"/>
                      <a:pt x="919" y="3216"/>
                    </a:cubicBezTo>
                    <a:cubicBezTo>
                      <a:pt x="916" y="3223"/>
                      <a:pt x="909" y="3226"/>
                      <a:pt x="902" y="3226"/>
                    </a:cubicBezTo>
                    <a:close/>
                    <a:moveTo>
                      <a:pt x="2566" y="3208"/>
                    </a:moveTo>
                    <a:cubicBezTo>
                      <a:pt x="2559" y="3208"/>
                      <a:pt x="2552" y="3205"/>
                      <a:pt x="2549" y="3198"/>
                    </a:cubicBezTo>
                    <a:cubicBezTo>
                      <a:pt x="2543" y="3189"/>
                      <a:pt x="2546" y="3177"/>
                      <a:pt x="2556" y="3171"/>
                    </a:cubicBezTo>
                    <a:cubicBezTo>
                      <a:pt x="2562" y="3168"/>
                      <a:pt x="2567" y="3165"/>
                      <a:pt x="2573" y="3161"/>
                    </a:cubicBezTo>
                    <a:cubicBezTo>
                      <a:pt x="2583" y="3156"/>
                      <a:pt x="2595" y="3159"/>
                      <a:pt x="2600" y="3168"/>
                    </a:cubicBezTo>
                    <a:cubicBezTo>
                      <a:pt x="2606" y="3178"/>
                      <a:pt x="2603" y="3190"/>
                      <a:pt x="2593" y="3196"/>
                    </a:cubicBezTo>
                    <a:cubicBezTo>
                      <a:pt x="2588" y="3199"/>
                      <a:pt x="2582" y="3202"/>
                      <a:pt x="2576" y="3206"/>
                    </a:cubicBezTo>
                    <a:cubicBezTo>
                      <a:pt x="2573" y="3208"/>
                      <a:pt x="2569" y="3208"/>
                      <a:pt x="2566" y="3208"/>
                    </a:cubicBezTo>
                    <a:close/>
                    <a:moveTo>
                      <a:pt x="716" y="3108"/>
                    </a:moveTo>
                    <a:cubicBezTo>
                      <a:pt x="712" y="3108"/>
                      <a:pt x="708" y="3107"/>
                      <a:pt x="704" y="3105"/>
                    </a:cubicBezTo>
                    <a:cubicBezTo>
                      <a:pt x="699" y="3101"/>
                      <a:pt x="694" y="3096"/>
                      <a:pt x="688" y="3092"/>
                    </a:cubicBezTo>
                    <a:cubicBezTo>
                      <a:pt x="679" y="3086"/>
                      <a:pt x="677" y="3073"/>
                      <a:pt x="684" y="3064"/>
                    </a:cubicBezTo>
                    <a:cubicBezTo>
                      <a:pt x="691" y="3056"/>
                      <a:pt x="703" y="3054"/>
                      <a:pt x="712" y="3060"/>
                    </a:cubicBezTo>
                    <a:cubicBezTo>
                      <a:pt x="717" y="3064"/>
                      <a:pt x="723" y="3068"/>
                      <a:pt x="728" y="3072"/>
                    </a:cubicBezTo>
                    <a:cubicBezTo>
                      <a:pt x="737" y="3079"/>
                      <a:pt x="739" y="3091"/>
                      <a:pt x="732" y="3100"/>
                    </a:cubicBezTo>
                    <a:cubicBezTo>
                      <a:pt x="728" y="3106"/>
                      <a:pt x="722" y="3108"/>
                      <a:pt x="716" y="3108"/>
                    </a:cubicBezTo>
                    <a:close/>
                    <a:moveTo>
                      <a:pt x="2749" y="3086"/>
                    </a:moveTo>
                    <a:cubicBezTo>
                      <a:pt x="2743" y="3086"/>
                      <a:pt x="2737" y="3084"/>
                      <a:pt x="2733" y="3079"/>
                    </a:cubicBezTo>
                    <a:cubicBezTo>
                      <a:pt x="2726" y="3070"/>
                      <a:pt x="2728" y="3057"/>
                      <a:pt x="2737" y="3051"/>
                    </a:cubicBezTo>
                    <a:cubicBezTo>
                      <a:pt x="2742" y="3047"/>
                      <a:pt x="2747" y="3043"/>
                      <a:pt x="2752" y="3039"/>
                    </a:cubicBezTo>
                    <a:cubicBezTo>
                      <a:pt x="2761" y="3032"/>
                      <a:pt x="2774" y="3033"/>
                      <a:pt x="2780" y="3042"/>
                    </a:cubicBezTo>
                    <a:cubicBezTo>
                      <a:pt x="2787" y="3051"/>
                      <a:pt x="2786" y="3063"/>
                      <a:pt x="2777" y="3070"/>
                    </a:cubicBezTo>
                    <a:cubicBezTo>
                      <a:pt x="2772" y="3074"/>
                      <a:pt x="2766" y="3078"/>
                      <a:pt x="2761" y="3082"/>
                    </a:cubicBezTo>
                    <a:cubicBezTo>
                      <a:pt x="2757" y="3085"/>
                      <a:pt x="2753" y="3086"/>
                      <a:pt x="2749" y="3086"/>
                    </a:cubicBezTo>
                    <a:close/>
                    <a:moveTo>
                      <a:pt x="548" y="2967"/>
                    </a:moveTo>
                    <a:cubicBezTo>
                      <a:pt x="543" y="2967"/>
                      <a:pt x="538" y="2966"/>
                      <a:pt x="534" y="2962"/>
                    </a:cubicBezTo>
                    <a:cubicBezTo>
                      <a:pt x="529" y="2957"/>
                      <a:pt x="524" y="2953"/>
                      <a:pt x="519" y="2948"/>
                    </a:cubicBezTo>
                    <a:cubicBezTo>
                      <a:pt x="511" y="2940"/>
                      <a:pt x="511" y="2927"/>
                      <a:pt x="519" y="2920"/>
                    </a:cubicBezTo>
                    <a:cubicBezTo>
                      <a:pt x="527" y="2912"/>
                      <a:pt x="539" y="2911"/>
                      <a:pt x="547" y="2919"/>
                    </a:cubicBezTo>
                    <a:cubicBezTo>
                      <a:pt x="552" y="2924"/>
                      <a:pt x="557" y="2928"/>
                      <a:pt x="561" y="2933"/>
                    </a:cubicBezTo>
                    <a:cubicBezTo>
                      <a:pt x="569" y="2941"/>
                      <a:pt x="570" y="2953"/>
                      <a:pt x="562" y="2961"/>
                    </a:cubicBezTo>
                    <a:cubicBezTo>
                      <a:pt x="558" y="2965"/>
                      <a:pt x="553" y="2967"/>
                      <a:pt x="548" y="2967"/>
                    </a:cubicBezTo>
                    <a:close/>
                    <a:moveTo>
                      <a:pt x="2914" y="2942"/>
                    </a:moveTo>
                    <a:cubicBezTo>
                      <a:pt x="2909" y="2942"/>
                      <a:pt x="2904" y="2940"/>
                      <a:pt x="2900" y="2936"/>
                    </a:cubicBezTo>
                    <a:cubicBezTo>
                      <a:pt x="2892" y="2928"/>
                      <a:pt x="2892" y="2916"/>
                      <a:pt x="2900" y="2908"/>
                    </a:cubicBezTo>
                    <a:cubicBezTo>
                      <a:pt x="2905" y="2903"/>
                      <a:pt x="2910" y="2899"/>
                      <a:pt x="2914" y="2894"/>
                    </a:cubicBezTo>
                    <a:cubicBezTo>
                      <a:pt x="2922" y="2886"/>
                      <a:pt x="2935" y="2886"/>
                      <a:pt x="2942" y="2894"/>
                    </a:cubicBezTo>
                    <a:cubicBezTo>
                      <a:pt x="2950" y="2901"/>
                      <a:pt x="2950" y="2914"/>
                      <a:pt x="2943" y="2922"/>
                    </a:cubicBezTo>
                    <a:cubicBezTo>
                      <a:pt x="2938" y="2927"/>
                      <a:pt x="2933" y="2931"/>
                      <a:pt x="2928" y="2936"/>
                    </a:cubicBezTo>
                    <a:cubicBezTo>
                      <a:pt x="2925" y="2940"/>
                      <a:pt x="2919" y="2942"/>
                      <a:pt x="2914" y="2942"/>
                    </a:cubicBezTo>
                    <a:close/>
                    <a:moveTo>
                      <a:pt x="398" y="2806"/>
                    </a:moveTo>
                    <a:cubicBezTo>
                      <a:pt x="393" y="2806"/>
                      <a:pt x="387" y="2803"/>
                      <a:pt x="383" y="2799"/>
                    </a:cubicBezTo>
                    <a:cubicBezTo>
                      <a:pt x="379" y="2793"/>
                      <a:pt x="374" y="2788"/>
                      <a:pt x="370" y="2783"/>
                    </a:cubicBezTo>
                    <a:cubicBezTo>
                      <a:pt x="363" y="2774"/>
                      <a:pt x="365" y="2762"/>
                      <a:pt x="373" y="2755"/>
                    </a:cubicBezTo>
                    <a:cubicBezTo>
                      <a:pt x="382" y="2748"/>
                      <a:pt x="395" y="2749"/>
                      <a:pt x="402" y="2758"/>
                    </a:cubicBezTo>
                    <a:cubicBezTo>
                      <a:pt x="406" y="2763"/>
                      <a:pt x="410" y="2768"/>
                      <a:pt x="414" y="2773"/>
                    </a:cubicBezTo>
                    <a:cubicBezTo>
                      <a:pt x="421" y="2782"/>
                      <a:pt x="420" y="2795"/>
                      <a:pt x="411" y="2802"/>
                    </a:cubicBezTo>
                    <a:cubicBezTo>
                      <a:pt x="407" y="2805"/>
                      <a:pt x="403" y="2806"/>
                      <a:pt x="398" y="2806"/>
                    </a:cubicBezTo>
                    <a:close/>
                    <a:moveTo>
                      <a:pt x="3060" y="2777"/>
                    </a:moveTo>
                    <a:cubicBezTo>
                      <a:pt x="3056" y="2777"/>
                      <a:pt x="3051" y="2776"/>
                      <a:pt x="3048" y="2773"/>
                    </a:cubicBezTo>
                    <a:cubicBezTo>
                      <a:pt x="3039" y="2766"/>
                      <a:pt x="3037" y="2754"/>
                      <a:pt x="3044" y="2745"/>
                    </a:cubicBezTo>
                    <a:cubicBezTo>
                      <a:pt x="3048" y="2740"/>
                      <a:pt x="3052" y="2735"/>
                      <a:pt x="3056" y="2729"/>
                    </a:cubicBezTo>
                    <a:cubicBezTo>
                      <a:pt x="3063" y="2721"/>
                      <a:pt x="3076" y="2719"/>
                      <a:pt x="3084" y="2726"/>
                    </a:cubicBezTo>
                    <a:cubicBezTo>
                      <a:pt x="3093" y="2732"/>
                      <a:pt x="3095" y="2745"/>
                      <a:pt x="3088" y="2754"/>
                    </a:cubicBezTo>
                    <a:cubicBezTo>
                      <a:pt x="3084" y="2759"/>
                      <a:pt x="3080" y="2764"/>
                      <a:pt x="3076" y="2770"/>
                    </a:cubicBezTo>
                    <a:cubicBezTo>
                      <a:pt x="3072" y="2775"/>
                      <a:pt x="3066" y="2777"/>
                      <a:pt x="3060" y="2777"/>
                    </a:cubicBezTo>
                    <a:close/>
                    <a:moveTo>
                      <a:pt x="271" y="2627"/>
                    </a:moveTo>
                    <a:cubicBezTo>
                      <a:pt x="265" y="2627"/>
                      <a:pt x="258" y="2623"/>
                      <a:pt x="254" y="2617"/>
                    </a:cubicBezTo>
                    <a:cubicBezTo>
                      <a:pt x="251" y="2612"/>
                      <a:pt x="247" y="2606"/>
                      <a:pt x="244" y="2600"/>
                    </a:cubicBezTo>
                    <a:cubicBezTo>
                      <a:pt x="238" y="2591"/>
                      <a:pt x="241" y="2578"/>
                      <a:pt x="251" y="2573"/>
                    </a:cubicBezTo>
                    <a:cubicBezTo>
                      <a:pt x="260" y="2567"/>
                      <a:pt x="272" y="2570"/>
                      <a:pt x="278" y="2579"/>
                    </a:cubicBezTo>
                    <a:cubicBezTo>
                      <a:pt x="281" y="2585"/>
                      <a:pt x="285" y="2591"/>
                      <a:pt x="288" y="2596"/>
                    </a:cubicBezTo>
                    <a:cubicBezTo>
                      <a:pt x="294" y="2606"/>
                      <a:pt x="291" y="2618"/>
                      <a:pt x="282" y="2624"/>
                    </a:cubicBezTo>
                    <a:cubicBezTo>
                      <a:pt x="278" y="2626"/>
                      <a:pt x="275" y="2627"/>
                      <a:pt x="271" y="2627"/>
                    </a:cubicBezTo>
                    <a:close/>
                    <a:moveTo>
                      <a:pt x="3183" y="2595"/>
                    </a:moveTo>
                    <a:cubicBezTo>
                      <a:pt x="3180" y="2595"/>
                      <a:pt x="3176" y="2595"/>
                      <a:pt x="3173" y="2593"/>
                    </a:cubicBezTo>
                    <a:cubicBezTo>
                      <a:pt x="3164" y="2587"/>
                      <a:pt x="3161" y="2575"/>
                      <a:pt x="3166" y="2565"/>
                    </a:cubicBezTo>
                    <a:cubicBezTo>
                      <a:pt x="3169" y="2560"/>
                      <a:pt x="3173" y="2554"/>
                      <a:pt x="3176" y="2548"/>
                    </a:cubicBezTo>
                    <a:cubicBezTo>
                      <a:pt x="3182" y="2539"/>
                      <a:pt x="3194" y="2535"/>
                      <a:pt x="3203" y="2541"/>
                    </a:cubicBezTo>
                    <a:cubicBezTo>
                      <a:pt x="3213" y="2546"/>
                      <a:pt x="3216" y="2558"/>
                      <a:pt x="3211" y="2568"/>
                    </a:cubicBezTo>
                    <a:cubicBezTo>
                      <a:pt x="3207" y="2574"/>
                      <a:pt x="3204" y="2580"/>
                      <a:pt x="3201" y="2586"/>
                    </a:cubicBezTo>
                    <a:cubicBezTo>
                      <a:pt x="3197" y="2592"/>
                      <a:pt x="3190" y="2595"/>
                      <a:pt x="3183" y="2595"/>
                    </a:cubicBezTo>
                    <a:close/>
                    <a:moveTo>
                      <a:pt x="168" y="2433"/>
                    </a:moveTo>
                    <a:cubicBezTo>
                      <a:pt x="161" y="2433"/>
                      <a:pt x="153" y="2428"/>
                      <a:pt x="150" y="2421"/>
                    </a:cubicBezTo>
                    <a:cubicBezTo>
                      <a:pt x="147" y="2415"/>
                      <a:pt x="145" y="2409"/>
                      <a:pt x="142" y="2402"/>
                    </a:cubicBezTo>
                    <a:cubicBezTo>
                      <a:pt x="138" y="2392"/>
                      <a:pt x="142" y="2381"/>
                      <a:pt x="152" y="2376"/>
                    </a:cubicBezTo>
                    <a:cubicBezTo>
                      <a:pt x="162" y="2372"/>
                      <a:pt x="174" y="2376"/>
                      <a:pt x="179" y="2387"/>
                    </a:cubicBezTo>
                    <a:cubicBezTo>
                      <a:pt x="181" y="2393"/>
                      <a:pt x="184" y="2399"/>
                      <a:pt x="187" y="2405"/>
                    </a:cubicBezTo>
                    <a:cubicBezTo>
                      <a:pt x="191" y="2415"/>
                      <a:pt x="187" y="2426"/>
                      <a:pt x="177" y="2431"/>
                    </a:cubicBezTo>
                    <a:cubicBezTo>
                      <a:pt x="174" y="2432"/>
                      <a:pt x="171" y="2433"/>
                      <a:pt x="168" y="2433"/>
                    </a:cubicBezTo>
                    <a:close/>
                    <a:moveTo>
                      <a:pt x="3282" y="2399"/>
                    </a:moveTo>
                    <a:cubicBezTo>
                      <a:pt x="3280" y="2399"/>
                      <a:pt x="3277" y="2398"/>
                      <a:pt x="3274" y="2397"/>
                    </a:cubicBezTo>
                    <a:cubicBezTo>
                      <a:pt x="3264" y="2393"/>
                      <a:pt x="3259" y="2381"/>
                      <a:pt x="3264" y="2371"/>
                    </a:cubicBezTo>
                    <a:cubicBezTo>
                      <a:pt x="3266" y="2365"/>
                      <a:pt x="3269" y="2359"/>
                      <a:pt x="3271" y="2353"/>
                    </a:cubicBezTo>
                    <a:cubicBezTo>
                      <a:pt x="3276" y="2343"/>
                      <a:pt x="3287" y="2338"/>
                      <a:pt x="3297" y="2342"/>
                    </a:cubicBezTo>
                    <a:cubicBezTo>
                      <a:pt x="3308" y="2346"/>
                      <a:pt x="3313" y="2358"/>
                      <a:pt x="3308" y="2368"/>
                    </a:cubicBezTo>
                    <a:cubicBezTo>
                      <a:pt x="3306" y="2374"/>
                      <a:pt x="3303" y="2381"/>
                      <a:pt x="3301" y="2387"/>
                    </a:cubicBezTo>
                    <a:cubicBezTo>
                      <a:pt x="3297" y="2394"/>
                      <a:pt x="3290" y="2399"/>
                      <a:pt x="3282" y="2399"/>
                    </a:cubicBezTo>
                    <a:close/>
                    <a:moveTo>
                      <a:pt x="91" y="2227"/>
                    </a:moveTo>
                    <a:cubicBezTo>
                      <a:pt x="83" y="2227"/>
                      <a:pt x="75" y="2221"/>
                      <a:pt x="72" y="2213"/>
                    </a:cubicBezTo>
                    <a:cubicBezTo>
                      <a:pt x="70" y="2206"/>
                      <a:pt x="68" y="2200"/>
                      <a:pt x="67" y="2193"/>
                    </a:cubicBezTo>
                    <a:cubicBezTo>
                      <a:pt x="64" y="2183"/>
                      <a:pt x="70" y="2172"/>
                      <a:pt x="80" y="2168"/>
                    </a:cubicBezTo>
                    <a:cubicBezTo>
                      <a:pt x="91" y="2165"/>
                      <a:pt x="102" y="2172"/>
                      <a:pt x="105" y="2182"/>
                    </a:cubicBezTo>
                    <a:cubicBezTo>
                      <a:pt x="107" y="2189"/>
                      <a:pt x="109" y="2195"/>
                      <a:pt x="111" y="2201"/>
                    </a:cubicBezTo>
                    <a:cubicBezTo>
                      <a:pt x="114" y="2212"/>
                      <a:pt x="108" y="2223"/>
                      <a:pt x="97" y="2226"/>
                    </a:cubicBezTo>
                    <a:cubicBezTo>
                      <a:pt x="95" y="2227"/>
                      <a:pt x="93" y="2227"/>
                      <a:pt x="91" y="2227"/>
                    </a:cubicBezTo>
                    <a:close/>
                    <a:moveTo>
                      <a:pt x="3355" y="2191"/>
                    </a:moveTo>
                    <a:cubicBezTo>
                      <a:pt x="3353" y="2191"/>
                      <a:pt x="3351" y="2191"/>
                      <a:pt x="3349" y="2191"/>
                    </a:cubicBezTo>
                    <a:cubicBezTo>
                      <a:pt x="3339" y="2188"/>
                      <a:pt x="3332" y="2177"/>
                      <a:pt x="3335" y="2166"/>
                    </a:cubicBezTo>
                    <a:cubicBezTo>
                      <a:pt x="3337" y="2160"/>
                      <a:pt x="3339" y="2153"/>
                      <a:pt x="3340" y="2147"/>
                    </a:cubicBezTo>
                    <a:cubicBezTo>
                      <a:pt x="3343" y="2136"/>
                      <a:pt x="3354" y="2130"/>
                      <a:pt x="3365" y="2133"/>
                    </a:cubicBezTo>
                    <a:cubicBezTo>
                      <a:pt x="3376" y="2135"/>
                      <a:pt x="3382" y="2146"/>
                      <a:pt x="3379" y="2157"/>
                    </a:cubicBezTo>
                    <a:cubicBezTo>
                      <a:pt x="3377" y="2164"/>
                      <a:pt x="3376" y="2170"/>
                      <a:pt x="3374" y="2177"/>
                    </a:cubicBezTo>
                    <a:cubicBezTo>
                      <a:pt x="3371" y="2185"/>
                      <a:pt x="3363" y="2191"/>
                      <a:pt x="3355" y="2191"/>
                    </a:cubicBezTo>
                    <a:close/>
                    <a:moveTo>
                      <a:pt x="42" y="2013"/>
                    </a:moveTo>
                    <a:cubicBezTo>
                      <a:pt x="32" y="2013"/>
                      <a:pt x="24" y="2006"/>
                      <a:pt x="22" y="1996"/>
                    </a:cubicBezTo>
                    <a:cubicBezTo>
                      <a:pt x="21" y="1989"/>
                      <a:pt x="20" y="1983"/>
                      <a:pt x="19" y="1976"/>
                    </a:cubicBezTo>
                    <a:cubicBezTo>
                      <a:pt x="17" y="1965"/>
                      <a:pt x="25" y="1955"/>
                      <a:pt x="36" y="1953"/>
                    </a:cubicBezTo>
                    <a:cubicBezTo>
                      <a:pt x="47" y="1952"/>
                      <a:pt x="57" y="1959"/>
                      <a:pt x="59" y="1970"/>
                    </a:cubicBezTo>
                    <a:cubicBezTo>
                      <a:pt x="60" y="1977"/>
                      <a:pt x="61" y="1983"/>
                      <a:pt x="62" y="1990"/>
                    </a:cubicBezTo>
                    <a:cubicBezTo>
                      <a:pt x="64" y="2000"/>
                      <a:pt x="56" y="2011"/>
                      <a:pt x="45" y="2012"/>
                    </a:cubicBezTo>
                    <a:cubicBezTo>
                      <a:pt x="44" y="2013"/>
                      <a:pt x="43" y="2013"/>
                      <a:pt x="42" y="2013"/>
                    </a:cubicBezTo>
                    <a:close/>
                    <a:moveTo>
                      <a:pt x="3399" y="1976"/>
                    </a:moveTo>
                    <a:cubicBezTo>
                      <a:pt x="3398" y="1976"/>
                      <a:pt x="3397" y="1976"/>
                      <a:pt x="3397" y="1976"/>
                    </a:cubicBezTo>
                    <a:cubicBezTo>
                      <a:pt x="3386" y="1974"/>
                      <a:pt x="3378" y="1964"/>
                      <a:pt x="3380" y="1953"/>
                    </a:cubicBezTo>
                    <a:cubicBezTo>
                      <a:pt x="3380" y="1947"/>
                      <a:pt x="3381" y="1940"/>
                      <a:pt x="3382" y="1934"/>
                    </a:cubicBezTo>
                    <a:cubicBezTo>
                      <a:pt x="3384" y="1923"/>
                      <a:pt x="3394" y="1915"/>
                      <a:pt x="3405" y="1916"/>
                    </a:cubicBezTo>
                    <a:cubicBezTo>
                      <a:pt x="3416" y="1918"/>
                      <a:pt x="3423" y="1928"/>
                      <a:pt x="3422" y="1939"/>
                    </a:cubicBezTo>
                    <a:cubicBezTo>
                      <a:pt x="3421" y="1946"/>
                      <a:pt x="3420" y="1952"/>
                      <a:pt x="3419" y="1959"/>
                    </a:cubicBezTo>
                    <a:cubicBezTo>
                      <a:pt x="3418" y="1969"/>
                      <a:pt x="3409" y="1976"/>
                      <a:pt x="3399" y="1976"/>
                    </a:cubicBezTo>
                    <a:close/>
                    <a:moveTo>
                      <a:pt x="21" y="1794"/>
                    </a:moveTo>
                    <a:cubicBezTo>
                      <a:pt x="10" y="1794"/>
                      <a:pt x="1" y="1785"/>
                      <a:pt x="1" y="1775"/>
                    </a:cubicBezTo>
                    <a:cubicBezTo>
                      <a:pt x="0" y="1768"/>
                      <a:pt x="0" y="1761"/>
                      <a:pt x="0" y="1754"/>
                    </a:cubicBezTo>
                    <a:cubicBezTo>
                      <a:pt x="0" y="1743"/>
                      <a:pt x="9" y="1734"/>
                      <a:pt x="20" y="1734"/>
                    </a:cubicBezTo>
                    <a:cubicBezTo>
                      <a:pt x="31" y="1734"/>
                      <a:pt x="40" y="1743"/>
                      <a:pt x="40" y="1754"/>
                    </a:cubicBezTo>
                    <a:cubicBezTo>
                      <a:pt x="40" y="1760"/>
                      <a:pt x="40" y="1767"/>
                      <a:pt x="41" y="1773"/>
                    </a:cubicBezTo>
                    <a:cubicBezTo>
                      <a:pt x="41" y="1784"/>
                      <a:pt x="32" y="1794"/>
                      <a:pt x="21" y="1794"/>
                    </a:cubicBezTo>
                    <a:cubicBezTo>
                      <a:pt x="21" y="1794"/>
                      <a:pt x="21" y="1794"/>
                      <a:pt x="21" y="1794"/>
                    </a:cubicBezTo>
                    <a:close/>
                    <a:moveTo>
                      <a:pt x="3416" y="1757"/>
                    </a:moveTo>
                    <a:cubicBezTo>
                      <a:pt x="3416" y="1757"/>
                      <a:pt x="3416" y="1757"/>
                      <a:pt x="3416" y="1757"/>
                    </a:cubicBezTo>
                    <a:cubicBezTo>
                      <a:pt x="3405" y="1757"/>
                      <a:pt x="3396" y="1748"/>
                      <a:pt x="3396" y="1737"/>
                    </a:cubicBezTo>
                    <a:cubicBezTo>
                      <a:pt x="3396" y="1730"/>
                      <a:pt x="3396" y="1724"/>
                      <a:pt x="3396" y="1717"/>
                    </a:cubicBezTo>
                    <a:cubicBezTo>
                      <a:pt x="3396" y="1706"/>
                      <a:pt x="3405" y="1697"/>
                      <a:pt x="3416" y="1697"/>
                    </a:cubicBezTo>
                    <a:cubicBezTo>
                      <a:pt x="3427" y="1697"/>
                      <a:pt x="3436" y="1706"/>
                      <a:pt x="3436" y="1717"/>
                    </a:cubicBezTo>
                    <a:cubicBezTo>
                      <a:pt x="3436" y="1724"/>
                      <a:pt x="3436" y="1730"/>
                      <a:pt x="3436" y="1737"/>
                    </a:cubicBezTo>
                    <a:cubicBezTo>
                      <a:pt x="3436" y="1748"/>
                      <a:pt x="3427" y="1757"/>
                      <a:pt x="3416" y="1757"/>
                    </a:cubicBezTo>
                    <a:close/>
                    <a:moveTo>
                      <a:pt x="27" y="1574"/>
                    </a:moveTo>
                    <a:cubicBezTo>
                      <a:pt x="27" y="1574"/>
                      <a:pt x="26" y="1574"/>
                      <a:pt x="25" y="1574"/>
                    </a:cubicBezTo>
                    <a:cubicBezTo>
                      <a:pt x="14" y="1573"/>
                      <a:pt x="6" y="1563"/>
                      <a:pt x="7" y="1552"/>
                    </a:cubicBezTo>
                    <a:cubicBezTo>
                      <a:pt x="8" y="1546"/>
                      <a:pt x="9" y="1539"/>
                      <a:pt x="10" y="1532"/>
                    </a:cubicBezTo>
                    <a:cubicBezTo>
                      <a:pt x="11" y="1521"/>
                      <a:pt x="21" y="1513"/>
                      <a:pt x="32" y="1515"/>
                    </a:cubicBezTo>
                    <a:cubicBezTo>
                      <a:pt x="43" y="1516"/>
                      <a:pt x="50" y="1526"/>
                      <a:pt x="49" y="1537"/>
                    </a:cubicBezTo>
                    <a:cubicBezTo>
                      <a:pt x="49" y="1543"/>
                      <a:pt x="48" y="1550"/>
                      <a:pt x="47" y="1556"/>
                    </a:cubicBezTo>
                    <a:cubicBezTo>
                      <a:pt x="46" y="1567"/>
                      <a:pt x="38" y="1574"/>
                      <a:pt x="27" y="1574"/>
                    </a:cubicBezTo>
                    <a:close/>
                    <a:moveTo>
                      <a:pt x="62" y="1357"/>
                    </a:moveTo>
                    <a:cubicBezTo>
                      <a:pt x="61" y="1357"/>
                      <a:pt x="59" y="1357"/>
                      <a:pt x="58" y="1357"/>
                    </a:cubicBezTo>
                    <a:cubicBezTo>
                      <a:pt x="47" y="1354"/>
                      <a:pt x="40" y="1344"/>
                      <a:pt x="43" y="1333"/>
                    </a:cubicBezTo>
                    <a:cubicBezTo>
                      <a:pt x="44" y="1326"/>
                      <a:pt x="46" y="1320"/>
                      <a:pt x="47" y="1313"/>
                    </a:cubicBezTo>
                    <a:cubicBezTo>
                      <a:pt x="50" y="1303"/>
                      <a:pt x="61" y="1296"/>
                      <a:pt x="72" y="1298"/>
                    </a:cubicBezTo>
                    <a:cubicBezTo>
                      <a:pt x="82" y="1301"/>
                      <a:pt x="89" y="1312"/>
                      <a:pt x="86" y="1323"/>
                    </a:cubicBezTo>
                    <a:cubicBezTo>
                      <a:pt x="85" y="1329"/>
                      <a:pt x="83" y="1335"/>
                      <a:pt x="82" y="1342"/>
                    </a:cubicBezTo>
                    <a:cubicBezTo>
                      <a:pt x="80" y="1351"/>
                      <a:pt x="71" y="1357"/>
                      <a:pt x="62" y="1357"/>
                    </a:cubicBezTo>
                    <a:close/>
                    <a:moveTo>
                      <a:pt x="125" y="1147"/>
                    </a:moveTo>
                    <a:cubicBezTo>
                      <a:pt x="123" y="1147"/>
                      <a:pt x="120" y="1146"/>
                      <a:pt x="118" y="1145"/>
                    </a:cubicBezTo>
                    <a:cubicBezTo>
                      <a:pt x="108" y="1142"/>
                      <a:pt x="103" y="1130"/>
                      <a:pt x="106" y="1120"/>
                    </a:cubicBezTo>
                    <a:cubicBezTo>
                      <a:pt x="109" y="1113"/>
                      <a:pt x="111" y="1107"/>
                      <a:pt x="114" y="1101"/>
                    </a:cubicBezTo>
                    <a:cubicBezTo>
                      <a:pt x="117" y="1090"/>
                      <a:pt x="129" y="1085"/>
                      <a:pt x="139" y="1089"/>
                    </a:cubicBezTo>
                    <a:cubicBezTo>
                      <a:pt x="150" y="1093"/>
                      <a:pt x="155" y="1105"/>
                      <a:pt x="151" y="1115"/>
                    </a:cubicBezTo>
                    <a:cubicBezTo>
                      <a:pt x="148" y="1121"/>
                      <a:pt x="146" y="1127"/>
                      <a:pt x="144" y="1134"/>
                    </a:cubicBezTo>
                    <a:cubicBezTo>
                      <a:pt x="141" y="1142"/>
                      <a:pt x="133" y="1147"/>
                      <a:pt x="125" y="1147"/>
                    </a:cubicBezTo>
                    <a:close/>
                    <a:moveTo>
                      <a:pt x="215" y="946"/>
                    </a:moveTo>
                    <a:cubicBezTo>
                      <a:pt x="212" y="946"/>
                      <a:pt x="208" y="945"/>
                      <a:pt x="206" y="944"/>
                    </a:cubicBezTo>
                    <a:cubicBezTo>
                      <a:pt x="196" y="938"/>
                      <a:pt x="192" y="926"/>
                      <a:pt x="197" y="917"/>
                    </a:cubicBezTo>
                    <a:cubicBezTo>
                      <a:pt x="200" y="911"/>
                      <a:pt x="203" y="905"/>
                      <a:pt x="207" y="899"/>
                    </a:cubicBezTo>
                    <a:cubicBezTo>
                      <a:pt x="212" y="889"/>
                      <a:pt x="224" y="885"/>
                      <a:pt x="234" y="891"/>
                    </a:cubicBezTo>
                    <a:cubicBezTo>
                      <a:pt x="244" y="896"/>
                      <a:pt x="247" y="908"/>
                      <a:pt x="242" y="918"/>
                    </a:cubicBezTo>
                    <a:cubicBezTo>
                      <a:pt x="239" y="924"/>
                      <a:pt x="236" y="929"/>
                      <a:pt x="233" y="935"/>
                    </a:cubicBezTo>
                    <a:cubicBezTo>
                      <a:pt x="229" y="942"/>
                      <a:pt x="222" y="946"/>
                      <a:pt x="215" y="946"/>
                    </a:cubicBezTo>
                    <a:close/>
                    <a:moveTo>
                      <a:pt x="330" y="758"/>
                    </a:moveTo>
                    <a:cubicBezTo>
                      <a:pt x="326" y="758"/>
                      <a:pt x="322" y="757"/>
                      <a:pt x="318" y="755"/>
                    </a:cubicBezTo>
                    <a:cubicBezTo>
                      <a:pt x="309" y="748"/>
                      <a:pt x="307" y="736"/>
                      <a:pt x="313" y="727"/>
                    </a:cubicBezTo>
                    <a:cubicBezTo>
                      <a:pt x="317" y="721"/>
                      <a:pt x="321" y="716"/>
                      <a:pt x="325" y="710"/>
                    </a:cubicBezTo>
                    <a:cubicBezTo>
                      <a:pt x="332" y="701"/>
                      <a:pt x="344" y="699"/>
                      <a:pt x="353" y="706"/>
                    </a:cubicBezTo>
                    <a:cubicBezTo>
                      <a:pt x="362" y="712"/>
                      <a:pt x="364" y="725"/>
                      <a:pt x="358" y="734"/>
                    </a:cubicBezTo>
                    <a:cubicBezTo>
                      <a:pt x="354" y="739"/>
                      <a:pt x="350" y="745"/>
                      <a:pt x="346" y="750"/>
                    </a:cubicBezTo>
                    <a:cubicBezTo>
                      <a:pt x="342" y="755"/>
                      <a:pt x="336" y="758"/>
                      <a:pt x="330" y="758"/>
                    </a:cubicBezTo>
                    <a:close/>
                    <a:moveTo>
                      <a:pt x="468" y="587"/>
                    </a:moveTo>
                    <a:cubicBezTo>
                      <a:pt x="463" y="587"/>
                      <a:pt x="458" y="586"/>
                      <a:pt x="454" y="582"/>
                    </a:cubicBezTo>
                    <a:cubicBezTo>
                      <a:pt x="446" y="575"/>
                      <a:pt x="446" y="562"/>
                      <a:pt x="453" y="554"/>
                    </a:cubicBezTo>
                    <a:cubicBezTo>
                      <a:pt x="458" y="549"/>
                      <a:pt x="462" y="544"/>
                      <a:pt x="467" y="539"/>
                    </a:cubicBezTo>
                    <a:cubicBezTo>
                      <a:pt x="475" y="531"/>
                      <a:pt x="487" y="531"/>
                      <a:pt x="495" y="538"/>
                    </a:cubicBezTo>
                    <a:cubicBezTo>
                      <a:pt x="503" y="546"/>
                      <a:pt x="504" y="558"/>
                      <a:pt x="496" y="566"/>
                    </a:cubicBezTo>
                    <a:cubicBezTo>
                      <a:pt x="492" y="571"/>
                      <a:pt x="487" y="576"/>
                      <a:pt x="483" y="581"/>
                    </a:cubicBezTo>
                    <a:cubicBezTo>
                      <a:pt x="479" y="585"/>
                      <a:pt x="473" y="587"/>
                      <a:pt x="468" y="587"/>
                    </a:cubicBezTo>
                    <a:close/>
                    <a:moveTo>
                      <a:pt x="627" y="436"/>
                    </a:moveTo>
                    <a:cubicBezTo>
                      <a:pt x="621" y="436"/>
                      <a:pt x="615" y="433"/>
                      <a:pt x="612" y="428"/>
                    </a:cubicBezTo>
                    <a:cubicBezTo>
                      <a:pt x="604" y="420"/>
                      <a:pt x="606" y="407"/>
                      <a:pt x="614" y="400"/>
                    </a:cubicBezTo>
                    <a:cubicBezTo>
                      <a:pt x="619" y="396"/>
                      <a:pt x="624" y="392"/>
                      <a:pt x="630" y="387"/>
                    </a:cubicBezTo>
                    <a:cubicBezTo>
                      <a:pt x="638" y="380"/>
                      <a:pt x="651" y="382"/>
                      <a:pt x="658" y="390"/>
                    </a:cubicBezTo>
                    <a:cubicBezTo>
                      <a:pt x="665" y="399"/>
                      <a:pt x="663" y="411"/>
                      <a:pt x="655" y="418"/>
                    </a:cubicBezTo>
                    <a:cubicBezTo>
                      <a:pt x="650" y="422"/>
                      <a:pt x="645" y="427"/>
                      <a:pt x="640" y="431"/>
                    </a:cubicBezTo>
                    <a:cubicBezTo>
                      <a:pt x="636" y="434"/>
                      <a:pt x="631" y="436"/>
                      <a:pt x="627" y="436"/>
                    </a:cubicBezTo>
                    <a:close/>
                    <a:moveTo>
                      <a:pt x="804" y="305"/>
                    </a:moveTo>
                    <a:cubicBezTo>
                      <a:pt x="797" y="305"/>
                      <a:pt x="791" y="302"/>
                      <a:pt x="787" y="296"/>
                    </a:cubicBezTo>
                    <a:cubicBezTo>
                      <a:pt x="781" y="287"/>
                      <a:pt x="784" y="275"/>
                      <a:pt x="793" y="269"/>
                    </a:cubicBezTo>
                    <a:cubicBezTo>
                      <a:pt x="799" y="265"/>
                      <a:pt x="804" y="261"/>
                      <a:pt x="810" y="258"/>
                    </a:cubicBezTo>
                    <a:cubicBezTo>
                      <a:pt x="820" y="252"/>
                      <a:pt x="832" y="255"/>
                      <a:pt x="838" y="264"/>
                    </a:cubicBezTo>
                    <a:cubicBezTo>
                      <a:pt x="844" y="274"/>
                      <a:pt x="841" y="286"/>
                      <a:pt x="831" y="292"/>
                    </a:cubicBezTo>
                    <a:cubicBezTo>
                      <a:pt x="826" y="295"/>
                      <a:pt x="820" y="299"/>
                      <a:pt x="815" y="302"/>
                    </a:cubicBezTo>
                    <a:cubicBezTo>
                      <a:pt x="811" y="304"/>
                      <a:pt x="808" y="305"/>
                      <a:pt x="804" y="305"/>
                    </a:cubicBezTo>
                    <a:close/>
                    <a:moveTo>
                      <a:pt x="996" y="199"/>
                    </a:moveTo>
                    <a:cubicBezTo>
                      <a:pt x="989" y="199"/>
                      <a:pt x="982" y="195"/>
                      <a:pt x="978" y="188"/>
                    </a:cubicBezTo>
                    <a:cubicBezTo>
                      <a:pt x="973" y="178"/>
                      <a:pt x="978" y="166"/>
                      <a:pt x="988" y="161"/>
                    </a:cubicBezTo>
                    <a:cubicBezTo>
                      <a:pt x="994" y="158"/>
                      <a:pt x="1000" y="156"/>
                      <a:pt x="1006" y="153"/>
                    </a:cubicBezTo>
                    <a:cubicBezTo>
                      <a:pt x="1016" y="148"/>
                      <a:pt x="1028" y="153"/>
                      <a:pt x="1032" y="163"/>
                    </a:cubicBezTo>
                    <a:cubicBezTo>
                      <a:pt x="1037" y="173"/>
                      <a:pt x="1033" y="185"/>
                      <a:pt x="1023" y="189"/>
                    </a:cubicBezTo>
                    <a:cubicBezTo>
                      <a:pt x="1017" y="192"/>
                      <a:pt x="1011" y="195"/>
                      <a:pt x="1005" y="197"/>
                    </a:cubicBezTo>
                    <a:cubicBezTo>
                      <a:pt x="1002" y="199"/>
                      <a:pt x="999" y="199"/>
                      <a:pt x="996" y="199"/>
                    </a:cubicBezTo>
                    <a:close/>
                    <a:moveTo>
                      <a:pt x="1201" y="119"/>
                    </a:moveTo>
                    <a:cubicBezTo>
                      <a:pt x="1192" y="119"/>
                      <a:pt x="1184" y="114"/>
                      <a:pt x="1182" y="105"/>
                    </a:cubicBezTo>
                    <a:cubicBezTo>
                      <a:pt x="1178" y="95"/>
                      <a:pt x="1184" y="83"/>
                      <a:pt x="1195" y="80"/>
                    </a:cubicBezTo>
                    <a:cubicBezTo>
                      <a:pt x="1201" y="78"/>
                      <a:pt x="1208" y="76"/>
                      <a:pt x="1214" y="74"/>
                    </a:cubicBezTo>
                    <a:cubicBezTo>
                      <a:pt x="1225" y="71"/>
                      <a:pt x="1236" y="77"/>
                      <a:pt x="1239" y="87"/>
                    </a:cubicBezTo>
                    <a:cubicBezTo>
                      <a:pt x="1242" y="98"/>
                      <a:pt x="1236" y="109"/>
                      <a:pt x="1226" y="112"/>
                    </a:cubicBezTo>
                    <a:cubicBezTo>
                      <a:pt x="1219" y="114"/>
                      <a:pt x="1213" y="116"/>
                      <a:pt x="1207" y="118"/>
                    </a:cubicBezTo>
                    <a:cubicBezTo>
                      <a:pt x="1205" y="119"/>
                      <a:pt x="1203" y="119"/>
                      <a:pt x="1201" y="119"/>
                    </a:cubicBezTo>
                    <a:close/>
                    <a:moveTo>
                      <a:pt x="1414" y="66"/>
                    </a:moveTo>
                    <a:cubicBezTo>
                      <a:pt x="1404" y="66"/>
                      <a:pt x="1396" y="59"/>
                      <a:pt x="1394" y="49"/>
                    </a:cubicBezTo>
                    <a:cubicBezTo>
                      <a:pt x="1392" y="39"/>
                      <a:pt x="1400" y="28"/>
                      <a:pt x="1410" y="26"/>
                    </a:cubicBezTo>
                    <a:cubicBezTo>
                      <a:pt x="1417" y="25"/>
                      <a:pt x="1424" y="24"/>
                      <a:pt x="1430" y="23"/>
                    </a:cubicBezTo>
                    <a:cubicBezTo>
                      <a:pt x="1441" y="21"/>
                      <a:pt x="1452" y="28"/>
                      <a:pt x="1453" y="39"/>
                    </a:cubicBezTo>
                    <a:cubicBezTo>
                      <a:pt x="1455" y="50"/>
                      <a:pt x="1448" y="60"/>
                      <a:pt x="1437" y="62"/>
                    </a:cubicBezTo>
                    <a:cubicBezTo>
                      <a:pt x="1431" y="63"/>
                      <a:pt x="1424" y="64"/>
                      <a:pt x="1418" y="66"/>
                    </a:cubicBezTo>
                    <a:cubicBezTo>
                      <a:pt x="1416" y="66"/>
                      <a:pt x="1415" y="66"/>
                      <a:pt x="1414" y="66"/>
                    </a:cubicBezTo>
                    <a:close/>
                    <a:moveTo>
                      <a:pt x="1632" y="41"/>
                    </a:moveTo>
                    <a:cubicBezTo>
                      <a:pt x="1622" y="41"/>
                      <a:pt x="1613" y="33"/>
                      <a:pt x="1612" y="22"/>
                    </a:cubicBezTo>
                    <a:cubicBezTo>
                      <a:pt x="1612" y="11"/>
                      <a:pt x="1620" y="1"/>
                      <a:pt x="1631" y="1"/>
                    </a:cubicBezTo>
                    <a:cubicBezTo>
                      <a:pt x="1638" y="1"/>
                      <a:pt x="1645" y="0"/>
                      <a:pt x="1652" y="0"/>
                    </a:cubicBezTo>
                    <a:cubicBezTo>
                      <a:pt x="1663" y="0"/>
                      <a:pt x="1672" y="8"/>
                      <a:pt x="1672" y="19"/>
                    </a:cubicBezTo>
                    <a:cubicBezTo>
                      <a:pt x="1673" y="30"/>
                      <a:pt x="1664" y="40"/>
                      <a:pt x="1653" y="40"/>
                    </a:cubicBezTo>
                    <a:cubicBezTo>
                      <a:pt x="1647" y="40"/>
                      <a:pt x="1640" y="41"/>
                      <a:pt x="1633" y="41"/>
                    </a:cubicBezTo>
                    <a:cubicBezTo>
                      <a:pt x="1633" y="41"/>
                      <a:pt x="1633" y="41"/>
                      <a:pt x="1632" y="41"/>
                    </a:cubicBez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3" name="Freeform 127">
                <a:extLst>
                  <a:ext uri="{FF2B5EF4-FFF2-40B4-BE49-F238E27FC236}">
                    <a16:creationId xmlns:a16="http://schemas.microsoft.com/office/drawing/2014/main" id="{8397242B-75B0-429B-02A9-23ABBC0C3F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71590" y="2641607"/>
                <a:ext cx="1797999" cy="907606"/>
              </a:xfrm>
              <a:custGeom>
                <a:avLst/>
                <a:gdLst>
                  <a:gd name="T0" fmla="*/ 20 w 3436"/>
                  <a:gd name="T1" fmla="*/ 1678 h 1738"/>
                  <a:gd name="T2" fmla="*/ 20 w 3436"/>
                  <a:gd name="T3" fmla="*/ 1738 h 1738"/>
                  <a:gd name="T4" fmla="*/ 3415 w 3436"/>
                  <a:gd name="T5" fmla="*/ 1641 h 1738"/>
                  <a:gd name="T6" fmla="*/ 3416 w 3436"/>
                  <a:gd name="T7" fmla="*/ 1701 h 1738"/>
                  <a:gd name="T8" fmla="*/ 17 w 3436"/>
                  <a:gd name="T9" fmla="*/ 1476 h 1738"/>
                  <a:gd name="T10" fmla="*/ 34 w 3436"/>
                  <a:gd name="T11" fmla="*/ 1519 h 1738"/>
                  <a:gd name="T12" fmla="*/ 3391 w 3436"/>
                  <a:gd name="T13" fmla="*/ 1422 h 1738"/>
                  <a:gd name="T14" fmla="*/ 3397 w 3436"/>
                  <a:gd name="T15" fmla="*/ 1482 h 1738"/>
                  <a:gd name="T16" fmla="*/ 62 w 3436"/>
                  <a:gd name="T17" fmla="*/ 1258 h 1738"/>
                  <a:gd name="T18" fmla="*/ 76 w 3436"/>
                  <a:gd name="T19" fmla="*/ 1303 h 1738"/>
                  <a:gd name="T20" fmla="*/ 3339 w 3436"/>
                  <a:gd name="T21" fmla="*/ 1209 h 1738"/>
                  <a:gd name="T22" fmla="*/ 3350 w 3436"/>
                  <a:gd name="T23" fmla="*/ 1267 h 1738"/>
                  <a:gd name="T24" fmla="*/ 135 w 3436"/>
                  <a:gd name="T25" fmla="*/ 1048 h 1738"/>
                  <a:gd name="T26" fmla="*/ 146 w 3436"/>
                  <a:gd name="T27" fmla="*/ 1094 h 1738"/>
                  <a:gd name="T28" fmla="*/ 3259 w 3436"/>
                  <a:gd name="T29" fmla="*/ 1004 h 1738"/>
                  <a:gd name="T30" fmla="*/ 3276 w 3436"/>
                  <a:gd name="T31" fmla="*/ 1060 h 1738"/>
                  <a:gd name="T32" fmla="*/ 235 w 3436"/>
                  <a:gd name="T33" fmla="*/ 849 h 1738"/>
                  <a:gd name="T34" fmla="*/ 243 w 3436"/>
                  <a:gd name="T35" fmla="*/ 897 h 1738"/>
                  <a:gd name="T36" fmla="*/ 3154 w 3436"/>
                  <a:gd name="T37" fmla="*/ 811 h 1738"/>
                  <a:gd name="T38" fmla="*/ 3175 w 3436"/>
                  <a:gd name="T39" fmla="*/ 865 h 1738"/>
                  <a:gd name="T40" fmla="*/ 360 w 3436"/>
                  <a:gd name="T41" fmla="*/ 665 h 1738"/>
                  <a:gd name="T42" fmla="*/ 364 w 3436"/>
                  <a:gd name="T43" fmla="*/ 713 h 1738"/>
                  <a:gd name="T44" fmla="*/ 3025 w 3436"/>
                  <a:gd name="T45" fmla="*/ 633 h 1738"/>
                  <a:gd name="T46" fmla="*/ 3050 w 3436"/>
                  <a:gd name="T47" fmla="*/ 684 h 1738"/>
                  <a:gd name="T48" fmla="*/ 508 w 3436"/>
                  <a:gd name="T49" fmla="*/ 499 h 1738"/>
                  <a:gd name="T50" fmla="*/ 508 w 3436"/>
                  <a:gd name="T51" fmla="*/ 547 h 1738"/>
                  <a:gd name="T52" fmla="*/ 2874 w 3436"/>
                  <a:gd name="T53" fmla="*/ 474 h 1738"/>
                  <a:gd name="T54" fmla="*/ 2903 w 3436"/>
                  <a:gd name="T55" fmla="*/ 521 h 1738"/>
                  <a:gd name="T56" fmla="*/ 675 w 3436"/>
                  <a:gd name="T57" fmla="*/ 352 h 1738"/>
                  <a:gd name="T58" fmla="*/ 671 w 3436"/>
                  <a:gd name="T59" fmla="*/ 401 h 1738"/>
                  <a:gd name="T60" fmla="*/ 2704 w 3436"/>
                  <a:gd name="T61" fmla="*/ 335 h 1738"/>
                  <a:gd name="T62" fmla="*/ 2736 w 3436"/>
                  <a:gd name="T63" fmla="*/ 378 h 1738"/>
                  <a:gd name="T64" fmla="*/ 860 w 3436"/>
                  <a:gd name="T65" fmla="*/ 229 h 1738"/>
                  <a:gd name="T66" fmla="*/ 853 w 3436"/>
                  <a:gd name="T67" fmla="*/ 277 h 1738"/>
                  <a:gd name="T68" fmla="*/ 2517 w 3436"/>
                  <a:gd name="T69" fmla="*/ 219 h 1738"/>
                  <a:gd name="T70" fmla="*/ 2552 w 3436"/>
                  <a:gd name="T71" fmla="*/ 258 h 1738"/>
                  <a:gd name="T72" fmla="*/ 1059 w 3436"/>
                  <a:gd name="T73" fmla="*/ 131 h 1738"/>
                  <a:gd name="T74" fmla="*/ 1048 w 3436"/>
                  <a:gd name="T75" fmla="*/ 177 h 1738"/>
                  <a:gd name="T76" fmla="*/ 2316 w 3436"/>
                  <a:gd name="T77" fmla="*/ 128 h 1738"/>
                  <a:gd name="T78" fmla="*/ 2354 w 3436"/>
                  <a:gd name="T79" fmla="*/ 163 h 1738"/>
                  <a:gd name="T80" fmla="*/ 1270 w 3436"/>
                  <a:gd name="T81" fmla="*/ 59 h 1738"/>
                  <a:gd name="T82" fmla="*/ 1256 w 3436"/>
                  <a:gd name="T83" fmla="*/ 104 h 1738"/>
                  <a:gd name="T84" fmla="*/ 2106 w 3436"/>
                  <a:gd name="T85" fmla="*/ 64 h 1738"/>
                  <a:gd name="T86" fmla="*/ 2145 w 3436"/>
                  <a:gd name="T87" fmla="*/ 94 h 1738"/>
                  <a:gd name="T88" fmla="*/ 1488 w 3436"/>
                  <a:gd name="T89" fmla="*/ 15 h 1738"/>
                  <a:gd name="T90" fmla="*/ 1470 w 3436"/>
                  <a:gd name="T91" fmla="*/ 58 h 1738"/>
                  <a:gd name="T92" fmla="*/ 1889 w 3436"/>
                  <a:gd name="T93" fmla="*/ 28 h 1738"/>
                  <a:gd name="T94" fmla="*/ 1929 w 3436"/>
                  <a:gd name="T95" fmla="*/ 53 h 1738"/>
                  <a:gd name="T96" fmla="*/ 1709 w 3436"/>
                  <a:gd name="T97" fmla="*/ 0 h 1738"/>
                  <a:gd name="T98" fmla="*/ 1690 w 3436"/>
                  <a:gd name="T99" fmla="*/ 40 h 1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436" h="1738">
                    <a:moveTo>
                      <a:pt x="20" y="1738"/>
                    </a:moveTo>
                    <a:cubicBezTo>
                      <a:pt x="9" y="1738"/>
                      <a:pt x="0" y="1729"/>
                      <a:pt x="0" y="1718"/>
                    </a:cubicBezTo>
                    <a:cubicBezTo>
                      <a:pt x="0" y="1711"/>
                      <a:pt x="0" y="1704"/>
                      <a:pt x="0" y="1698"/>
                    </a:cubicBezTo>
                    <a:cubicBezTo>
                      <a:pt x="0" y="1687"/>
                      <a:pt x="9" y="1678"/>
                      <a:pt x="20" y="1678"/>
                    </a:cubicBezTo>
                    <a:cubicBezTo>
                      <a:pt x="20" y="1678"/>
                      <a:pt x="20" y="1678"/>
                      <a:pt x="20" y="1678"/>
                    </a:cubicBezTo>
                    <a:cubicBezTo>
                      <a:pt x="31" y="1678"/>
                      <a:pt x="40" y="1687"/>
                      <a:pt x="40" y="1698"/>
                    </a:cubicBezTo>
                    <a:cubicBezTo>
                      <a:pt x="40" y="1705"/>
                      <a:pt x="40" y="1711"/>
                      <a:pt x="40" y="1718"/>
                    </a:cubicBezTo>
                    <a:cubicBezTo>
                      <a:pt x="40" y="1729"/>
                      <a:pt x="31" y="1738"/>
                      <a:pt x="20" y="1738"/>
                    </a:cubicBezTo>
                    <a:close/>
                    <a:moveTo>
                      <a:pt x="3416" y="1701"/>
                    </a:moveTo>
                    <a:cubicBezTo>
                      <a:pt x="3405" y="1701"/>
                      <a:pt x="3396" y="1692"/>
                      <a:pt x="3396" y="1681"/>
                    </a:cubicBezTo>
                    <a:cubicBezTo>
                      <a:pt x="3396" y="1675"/>
                      <a:pt x="3396" y="1668"/>
                      <a:pt x="3395" y="1662"/>
                    </a:cubicBezTo>
                    <a:cubicBezTo>
                      <a:pt x="3395" y="1650"/>
                      <a:pt x="3404" y="1641"/>
                      <a:pt x="3415" y="1641"/>
                    </a:cubicBezTo>
                    <a:cubicBezTo>
                      <a:pt x="3426" y="1640"/>
                      <a:pt x="3435" y="1649"/>
                      <a:pt x="3435" y="1660"/>
                    </a:cubicBezTo>
                    <a:cubicBezTo>
                      <a:pt x="3436" y="1667"/>
                      <a:pt x="3436" y="1674"/>
                      <a:pt x="3436" y="1680"/>
                    </a:cubicBezTo>
                    <a:cubicBezTo>
                      <a:pt x="3436" y="1691"/>
                      <a:pt x="3427" y="1701"/>
                      <a:pt x="3416" y="1701"/>
                    </a:cubicBezTo>
                    <a:cubicBezTo>
                      <a:pt x="3416" y="1701"/>
                      <a:pt x="3416" y="1701"/>
                      <a:pt x="3416" y="1701"/>
                    </a:cubicBezTo>
                    <a:close/>
                    <a:moveTo>
                      <a:pt x="34" y="1519"/>
                    </a:moveTo>
                    <a:cubicBezTo>
                      <a:pt x="33" y="1519"/>
                      <a:pt x="32" y="1519"/>
                      <a:pt x="31" y="1518"/>
                    </a:cubicBezTo>
                    <a:cubicBezTo>
                      <a:pt x="20" y="1517"/>
                      <a:pt x="13" y="1507"/>
                      <a:pt x="14" y="1496"/>
                    </a:cubicBezTo>
                    <a:cubicBezTo>
                      <a:pt x="15" y="1489"/>
                      <a:pt x="16" y="1483"/>
                      <a:pt x="17" y="1476"/>
                    </a:cubicBezTo>
                    <a:cubicBezTo>
                      <a:pt x="18" y="1465"/>
                      <a:pt x="29" y="1457"/>
                      <a:pt x="39" y="1459"/>
                    </a:cubicBezTo>
                    <a:cubicBezTo>
                      <a:pt x="50" y="1461"/>
                      <a:pt x="58" y="1471"/>
                      <a:pt x="56" y="1482"/>
                    </a:cubicBezTo>
                    <a:cubicBezTo>
                      <a:pt x="56" y="1488"/>
                      <a:pt x="55" y="1495"/>
                      <a:pt x="54" y="1501"/>
                    </a:cubicBezTo>
                    <a:cubicBezTo>
                      <a:pt x="53" y="1511"/>
                      <a:pt x="44" y="1519"/>
                      <a:pt x="34" y="1519"/>
                    </a:cubicBezTo>
                    <a:close/>
                    <a:moveTo>
                      <a:pt x="3397" y="1482"/>
                    </a:moveTo>
                    <a:cubicBezTo>
                      <a:pt x="3387" y="1482"/>
                      <a:pt x="3379" y="1475"/>
                      <a:pt x="3377" y="1465"/>
                    </a:cubicBezTo>
                    <a:cubicBezTo>
                      <a:pt x="3376" y="1458"/>
                      <a:pt x="3375" y="1452"/>
                      <a:pt x="3374" y="1445"/>
                    </a:cubicBezTo>
                    <a:cubicBezTo>
                      <a:pt x="3372" y="1434"/>
                      <a:pt x="3380" y="1424"/>
                      <a:pt x="3391" y="1422"/>
                    </a:cubicBezTo>
                    <a:cubicBezTo>
                      <a:pt x="3402" y="1421"/>
                      <a:pt x="3412" y="1428"/>
                      <a:pt x="3414" y="1439"/>
                    </a:cubicBezTo>
                    <a:cubicBezTo>
                      <a:pt x="3415" y="1446"/>
                      <a:pt x="3416" y="1452"/>
                      <a:pt x="3417" y="1459"/>
                    </a:cubicBezTo>
                    <a:cubicBezTo>
                      <a:pt x="3419" y="1470"/>
                      <a:pt x="3411" y="1480"/>
                      <a:pt x="3400" y="1482"/>
                    </a:cubicBezTo>
                    <a:cubicBezTo>
                      <a:pt x="3399" y="1482"/>
                      <a:pt x="3398" y="1482"/>
                      <a:pt x="3397" y="1482"/>
                    </a:cubicBezTo>
                    <a:close/>
                    <a:moveTo>
                      <a:pt x="76" y="1303"/>
                    </a:moveTo>
                    <a:cubicBezTo>
                      <a:pt x="75" y="1303"/>
                      <a:pt x="73" y="1303"/>
                      <a:pt x="71" y="1302"/>
                    </a:cubicBezTo>
                    <a:cubicBezTo>
                      <a:pt x="60" y="1299"/>
                      <a:pt x="54" y="1288"/>
                      <a:pt x="57" y="1278"/>
                    </a:cubicBezTo>
                    <a:cubicBezTo>
                      <a:pt x="59" y="1271"/>
                      <a:pt x="60" y="1265"/>
                      <a:pt x="62" y="1258"/>
                    </a:cubicBezTo>
                    <a:cubicBezTo>
                      <a:pt x="65" y="1248"/>
                      <a:pt x="76" y="1241"/>
                      <a:pt x="87" y="1244"/>
                    </a:cubicBezTo>
                    <a:cubicBezTo>
                      <a:pt x="97" y="1247"/>
                      <a:pt x="104" y="1258"/>
                      <a:pt x="101" y="1269"/>
                    </a:cubicBezTo>
                    <a:cubicBezTo>
                      <a:pt x="99" y="1275"/>
                      <a:pt x="97" y="1282"/>
                      <a:pt x="96" y="1288"/>
                    </a:cubicBezTo>
                    <a:cubicBezTo>
                      <a:pt x="93" y="1297"/>
                      <a:pt x="85" y="1303"/>
                      <a:pt x="76" y="1303"/>
                    </a:cubicBezTo>
                    <a:close/>
                    <a:moveTo>
                      <a:pt x="3350" y="1267"/>
                    </a:moveTo>
                    <a:cubicBezTo>
                      <a:pt x="3341" y="1267"/>
                      <a:pt x="3334" y="1261"/>
                      <a:pt x="3331" y="1253"/>
                    </a:cubicBezTo>
                    <a:cubicBezTo>
                      <a:pt x="3329" y="1246"/>
                      <a:pt x="3327" y="1240"/>
                      <a:pt x="3325" y="1234"/>
                    </a:cubicBezTo>
                    <a:cubicBezTo>
                      <a:pt x="3322" y="1223"/>
                      <a:pt x="3328" y="1212"/>
                      <a:pt x="3339" y="1209"/>
                    </a:cubicBezTo>
                    <a:cubicBezTo>
                      <a:pt x="3349" y="1206"/>
                      <a:pt x="3361" y="1212"/>
                      <a:pt x="3364" y="1222"/>
                    </a:cubicBezTo>
                    <a:cubicBezTo>
                      <a:pt x="3366" y="1229"/>
                      <a:pt x="3368" y="1235"/>
                      <a:pt x="3369" y="1242"/>
                    </a:cubicBezTo>
                    <a:cubicBezTo>
                      <a:pt x="3372" y="1252"/>
                      <a:pt x="3366" y="1263"/>
                      <a:pt x="3356" y="1266"/>
                    </a:cubicBezTo>
                    <a:cubicBezTo>
                      <a:pt x="3354" y="1267"/>
                      <a:pt x="3352" y="1267"/>
                      <a:pt x="3350" y="1267"/>
                    </a:cubicBezTo>
                    <a:close/>
                    <a:moveTo>
                      <a:pt x="146" y="1094"/>
                    </a:moveTo>
                    <a:cubicBezTo>
                      <a:pt x="144" y="1094"/>
                      <a:pt x="141" y="1094"/>
                      <a:pt x="139" y="1093"/>
                    </a:cubicBezTo>
                    <a:cubicBezTo>
                      <a:pt x="128" y="1089"/>
                      <a:pt x="123" y="1077"/>
                      <a:pt x="128" y="1067"/>
                    </a:cubicBezTo>
                    <a:cubicBezTo>
                      <a:pt x="130" y="1061"/>
                      <a:pt x="133" y="1054"/>
                      <a:pt x="135" y="1048"/>
                    </a:cubicBezTo>
                    <a:cubicBezTo>
                      <a:pt x="140" y="1038"/>
                      <a:pt x="151" y="1033"/>
                      <a:pt x="162" y="1038"/>
                    </a:cubicBezTo>
                    <a:cubicBezTo>
                      <a:pt x="172" y="1042"/>
                      <a:pt x="177" y="1054"/>
                      <a:pt x="172" y="1064"/>
                    </a:cubicBezTo>
                    <a:cubicBezTo>
                      <a:pt x="170" y="1070"/>
                      <a:pt x="167" y="1076"/>
                      <a:pt x="165" y="1082"/>
                    </a:cubicBezTo>
                    <a:cubicBezTo>
                      <a:pt x="161" y="1090"/>
                      <a:pt x="154" y="1094"/>
                      <a:pt x="146" y="1094"/>
                    </a:cubicBezTo>
                    <a:close/>
                    <a:moveTo>
                      <a:pt x="3276" y="1060"/>
                    </a:moveTo>
                    <a:cubicBezTo>
                      <a:pt x="3268" y="1060"/>
                      <a:pt x="3261" y="1056"/>
                      <a:pt x="3257" y="1048"/>
                    </a:cubicBezTo>
                    <a:cubicBezTo>
                      <a:pt x="3255" y="1042"/>
                      <a:pt x="3252" y="1036"/>
                      <a:pt x="3249" y="1030"/>
                    </a:cubicBezTo>
                    <a:cubicBezTo>
                      <a:pt x="3245" y="1020"/>
                      <a:pt x="3249" y="1008"/>
                      <a:pt x="3259" y="1004"/>
                    </a:cubicBezTo>
                    <a:cubicBezTo>
                      <a:pt x="3270" y="999"/>
                      <a:pt x="3281" y="1004"/>
                      <a:pt x="3286" y="1014"/>
                    </a:cubicBezTo>
                    <a:cubicBezTo>
                      <a:pt x="3289" y="1020"/>
                      <a:pt x="3291" y="1026"/>
                      <a:pt x="3294" y="1032"/>
                    </a:cubicBezTo>
                    <a:cubicBezTo>
                      <a:pt x="3298" y="1043"/>
                      <a:pt x="3294" y="1054"/>
                      <a:pt x="3284" y="1059"/>
                    </a:cubicBezTo>
                    <a:cubicBezTo>
                      <a:pt x="3281" y="1060"/>
                      <a:pt x="3278" y="1060"/>
                      <a:pt x="3276" y="1060"/>
                    </a:cubicBezTo>
                    <a:close/>
                    <a:moveTo>
                      <a:pt x="243" y="897"/>
                    </a:moveTo>
                    <a:cubicBezTo>
                      <a:pt x="239" y="897"/>
                      <a:pt x="236" y="896"/>
                      <a:pt x="233" y="894"/>
                    </a:cubicBezTo>
                    <a:cubicBezTo>
                      <a:pt x="223" y="889"/>
                      <a:pt x="220" y="876"/>
                      <a:pt x="225" y="867"/>
                    </a:cubicBezTo>
                    <a:cubicBezTo>
                      <a:pt x="229" y="861"/>
                      <a:pt x="232" y="855"/>
                      <a:pt x="235" y="849"/>
                    </a:cubicBezTo>
                    <a:cubicBezTo>
                      <a:pt x="241" y="840"/>
                      <a:pt x="253" y="837"/>
                      <a:pt x="263" y="842"/>
                    </a:cubicBezTo>
                    <a:cubicBezTo>
                      <a:pt x="272" y="848"/>
                      <a:pt x="275" y="860"/>
                      <a:pt x="270" y="870"/>
                    </a:cubicBezTo>
                    <a:cubicBezTo>
                      <a:pt x="267" y="875"/>
                      <a:pt x="263" y="881"/>
                      <a:pt x="260" y="887"/>
                    </a:cubicBezTo>
                    <a:cubicBezTo>
                      <a:pt x="256" y="893"/>
                      <a:pt x="250" y="897"/>
                      <a:pt x="243" y="897"/>
                    </a:cubicBezTo>
                    <a:close/>
                    <a:moveTo>
                      <a:pt x="3175" y="865"/>
                    </a:moveTo>
                    <a:cubicBezTo>
                      <a:pt x="3168" y="865"/>
                      <a:pt x="3162" y="862"/>
                      <a:pt x="3158" y="855"/>
                    </a:cubicBezTo>
                    <a:cubicBezTo>
                      <a:pt x="3155" y="850"/>
                      <a:pt x="3151" y="844"/>
                      <a:pt x="3148" y="839"/>
                    </a:cubicBezTo>
                    <a:cubicBezTo>
                      <a:pt x="3142" y="829"/>
                      <a:pt x="3145" y="817"/>
                      <a:pt x="3154" y="811"/>
                    </a:cubicBezTo>
                    <a:cubicBezTo>
                      <a:pt x="3164" y="805"/>
                      <a:pt x="3176" y="808"/>
                      <a:pt x="3182" y="818"/>
                    </a:cubicBezTo>
                    <a:cubicBezTo>
                      <a:pt x="3185" y="823"/>
                      <a:pt x="3189" y="829"/>
                      <a:pt x="3192" y="835"/>
                    </a:cubicBezTo>
                    <a:cubicBezTo>
                      <a:pt x="3198" y="844"/>
                      <a:pt x="3195" y="857"/>
                      <a:pt x="3185" y="862"/>
                    </a:cubicBezTo>
                    <a:cubicBezTo>
                      <a:pt x="3182" y="864"/>
                      <a:pt x="3179" y="865"/>
                      <a:pt x="3175" y="865"/>
                    </a:cubicBezTo>
                    <a:close/>
                    <a:moveTo>
                      <a:pt x="364" y="713"/>
                    </a:moveTo>
                    <a:cubicBezTo>
                      <a:pt x="360" y="713"/>
                      <a:pt x="355" y="712"/>
                      <a:pt x="352" y="709"/>
                    </a:cubicBezTo>
                    <a:cubicBezTo>
                      <a:pt x="343" y="703"/>
                      <a:pt x="341" y="690"/>
                      <a:pt x="348" y="681"/>
                    </a:cubicBezTo>
                    <a:cubicBezTo>
                      <a:pt x="352" y="676"/>
                      <a:pt x="356" y="671"/>
                      <a:pt x="360" y="665"/>
                    </a:cubicBezTo>
                    <a:cubicBezTo>
                      <a:pt x="367" y="656"/>
                      <a:pt x="379" y="655"/>
                      <a:pt x="388" y="662"/>
                    </a:cubicBezTo>
                    <a:cubicBezTo>
                      <a:pt x="397" y="668"/>
                      <a:pt x="399" y="681"/>
                      <a:pt x="392" y="690"/>
                    </a:cubicBezTo>
                    <a:cubicBezTo>
                      <a:pt x="388" y="695"/>
                      <a:pt x="384" y="700"/>
                      <a:pt x="380" y="705"/>
                    </a:cubicBezTo>
                    <a:cubicBezTo>
                      <a:pt x="376" y="711"/>
                      <a:pt x="370" y="713"/>
                      <a:pt x="364" y="713"/>
                    </a:cubicBezTo>
                    <a:close/>
                    <a:moveTo>
                      <a:pt x="3050" y="684"/>
                    </a:moveTo>
                    <a:cubicBezTo>
                      <a:pt x="3044" y="684"/>
                      <a:pt x="3038" y="682"/>
                      <a:pt x="3034" y="677"/>
                    </a:cubicBezTo>
                    <a:cubicBezTo>
                      <a:pt x="3030" y="672"/>
                      <a:pt x="3026" y="667"/>
                      <a:pt x="3022" y="661"/>
                    </a:cubicBezTo>
                    <a:cubicBezTo>
                      <a:pt x="3015" y="653"/>
                      <a:pt x="3016" y="640"/>
                      <a:pt x="3025" y="633"/>
                    </a:cubicBezTo>
                    <a:cubicBezTo>
                      <a:pt x="3034" y="626"/>
                      <a:pt x="3046" y="628"/>
                      <a:pt x="3053" y="636"/>
                    </a:cubicBezTo>
                    <a:cubicBezTo>
                      <a:pt x="3057" y="642"/>
                      <a:pt x="3062" y="647"/>
                      <a:pt x="3066" y="652"/>
                    </a:cubicBezTo>
                    <a:cubicBezTo>
                      <a:pt x="3073" y="661"/>
                      <a:pt x="3071" y="673"/>
                      <a:pt x="3063" y="680"/>
                    </a:cubicBezTo>
                    <a:cubicBezTo>
                      <a:pt x="3059" y="683"/>
                      <a:pt x="3055" y="684"/>
                      <a:pt x="3050" y="684"/>
                    </a:cubicBezTo>
                    <a:close/>
                    <a:moveTo>
                      <a:pt x="508" y="547"/>
                    </a:moveTo>
                    <a:cubicBezTo>
                      <a:pt x="502" y="547"/>
                      <a:pt x="497" y="545"/>
                      <a:pt x="494" y="541"/>
                    </a:cubicBezTo>
                    <a:cubicBezTo>
                      <a:pt x="486" y="534"/>
                      <a:pt x="486" y="521"/>
                      <a:pt x="493" y="513"/>
                    </a:cubicBezTo>
                    <a:cubicBezTo>
                      <a:pt x="498" y="508"/>
                      <a:pt x="503" y="503"/>
                      <a:pt x="508" y="499"/>
                    </a:cubicBezTo>
                    <a:cubicBezTo>
                      <a:pt x="515" y="491"/>
                      <a:pt x="528" y="491"/>
                      <a:pt x="536" y="499"/>
                    </a:cubicBezTo>
                    <a:cubicBezTo>
                      <a:pt x="544" y="507"/>
                      <a:pt x="544" y="519"/>
                      <a:pt x="536" y="527"/>
                    </a:cubicBezTo>
                    <a:cubicBezTo>
                      <a:pt x="531" y="532"/>
                      <a:pt x="526" y="536"/>
                      <a:pt x="522" y="541"/>
                    </a:cubicBezTo>
                    <a:cubicBezTo>
                      <a:pt x="518" y="545"/>
                      <a:pt x="513" y="547"/>
                      <a:pt x="508" y="547"/>
                    </a:cubicBezTo>
                    <a:close/>
                    <a:moveTo>
                      <a:pt x="2903" y="521"/>
                    </a:moveTo>
                    <a:cubicBezTo>
                      <a:pt x="2898" y="521"/>
                      <a:pt x="2893" y="519"/>
                      <a:pt x="2889" y="516"/>
                    </a:cubicBezTo>
                    <a:cubicBezTo>
                      <a:pt x="2884" y="511"/>
                      <a:pt x="2879" y="506"/>
                      <a:pt x="2875" y="502"/>
                    </a:cubicBezTo>
                    <a:cubicBezTo>
                      <a:pt x="2867" y="494"/>
                      <a:pt x="2866" y="482"/>
                      <a:pt x="2874" y="474"/>
                    </a:cubicBezTo>
                    <a:cubicBezTo>
                      <a:pt x="2882" y="466"/>
                      <a:pt x="2894" y="465"/>
                      <a:pt x="2902" y="473"/>
                    </a:cubicBezTo>
                    <a:cubicBezTo>
                      <a:pt x="2907" y="478"/>
                      <a:pt x="2912" y="482"/>
                      <a:pt x="2917" y="487"/>
                    </a:cubicBezTo>
                    <a:cubicBezTo>
                      <a:pt x="2925" y="495"/>
                      <a:pt x="2925" y="507"/>
                      <a:pt x="2917" y="515"/>
                    </a:cubicBezTo>
                    <a:cubicBezTo>
                      <a:pt x="2913" y="519"/>
                      <a:pt x="2908" y="521"/>
                      <a:pt x="2903" y="521"/>
                    </a:cubicBezTo>
                    <a:close/>
                    <a:moveTo>
                      <a:pt x="671" y="401"/>
                    </a:moveTo>
                    <a:cubicBezTo>
                      <a:pt x="666" y="401"/>
                      <a:pt x="660" y="398"/>
                      <a:pt x="656" y="393"/>
                    </a:cubicBezTo>
                    <a:cubicBezTo>
                      <a:pt x="649" y="384"/>
                      <a:pt x="650" y="372"/>
                      <a:pt x="659" y="365"/>
                    </a:cubicBezTo>
                    <a:cubicBezTo>
                      <a:pt x="664" y="361"/>
                      <a:pt x="670" y="357"/>
                      <a:pt x="675" y="352"/>
                    </a:cubicBezTo>
                    <a:cubicBezTo>
                      <a:pt x="684" y="346"/>
                      <a:pt x="696" y="347"/>
                      <a:pt x="703" y="356"/>
                    </a:cubicBezTo>
                    <a:cubicBezTo>
                      <a:pt x="710" y="365"/>
                      <a:pt x="708" y="378"/>
                      <a:pt x="699" y="384"/>
                    </a:cubicBezTo>
                    <a:cubicBezTo>
                      <a:pt x="694" y="388"/>
                      <a:pt x="689" y="392"/>
                      <a:pt x="684" y="396"/>
                    </a:cubicBezTo>
                    <a:cubicBezTo>
                      <a:pt x="680" y="399"/>
                      <a:pt x="676" y="401"/>
                      <a:pt x="671" y="401"/>
                    </a:cubicBezTo>
                    <a:close/>
                    <a:moveTo>
                      <a:pt x="2736" y="378"/>
                    </a:moveTo>
                    <a:cubicBezTo>
                      <a:pt x="2732" y="378"/>
                      <a:pt x="2727" y="377"/>
                      <a:pt x="2724" y="374"/>
                    </a:cubicBezTo>
                    <a:cubicBezTo>
                      <a:pt x="2719" y="370"/>
                      <a:pt x="2713" y="367"/>
                      <a:pt x="2708" y="363"/>
                    </a:cubicBezTo>
                    <a:cubicBezTo>
                      <a:pt x="2699" y="356"/>
                      <a:pt x="2697" y="344"/>
                      <a:pt x="2704" y="335"/>
                    </a:cubicBezTo>
                    <a:cubicBezTo>
                      <a:pt x="2710" y="326"/>
                      <a:pt x="2723" y="324"/>
                      <a:pt x="2732" y="330"/>
                    </a:cubicBezTo>
                    <a:cubicBezTo>
                      <a:pt x="2737" y="334"/>
                      <a:pt x="2742" y="338"/>
                      <a:pt x="2748" y="342"/>
                    </a:cubicBezTo>
                    <a:cubicBezTo>
                      <a:pt x="2757" y="349"/>
                      <a:pt x="2759" y="362"/>
                      <a:pt x="2752" y="370"/>
                    </a:cubicBezTo>
                    <a:cubicBezTo>
                      <a:pt x="2748" y="376"/>
                      <a:pt x="2742" y="378"/>
                      <a:pt x="2736" y="378"/>
                    </a:cubicBezTo>
                    <a:close/>
                    <a:moveTo>
                      <a:pt x="853" y="277"/>
                    </a:moveTo>
                    <a:cubicBezTo>
                      <a:pt x="846" y="277"/>
                      <a:pt x="839" y="273"/>
                      <a:pt x="836" y="267"/>
                    </a:cubicBezTo>
                    <a:cubicBezTo>
                      <a:pt x="830" y="257"/>
                      <a:pt x="833" y="245"/>
                      <a:pt x="843" y="239"/>
                    </a:cubicBezTo>
                    <a:cubicBezTo>
                      <a:pt x="848" y="236"/>
                      <a:pt x="854" y="232"/>
                      <a:pt x="860" y="229"/>
                    </a:cubicBezTo>
                    <a:cubicBezTo>
                      <a:pt x="870" y="224"/>
                      <a:pt x="882" y="227"/>
                      <a:pt x="887" y="236"/>
                    </a:cubicBezTo>
                    <a:cubicBezTo>
                      <a:pt x="893" y="246"/>
                      <a:pt x="890" y="258"/>
                      <a:pt x="880" y="264"/>
                    </a:cubicBezTo>
                    <a:cubicBezTo>
                      <a:pt x="874" y="267"/>
                      <a:pt x="869" y="270"/>
                      <a:pt x="863" y="274"/>
                    </a:cubicBezTo>
                    <a:cubicBezTo>
                      <a:pt x="860" y="276"/>
                      <a:pt x="856" y="277"/>
                      <a:pt x="853" y="277"/>
                    </a:cubicBezTo>
                    <a:close/>
                    <a:moveTo>
                      <a:pt x="2552" y="258"/>
                    </a:moveTo>
                    <a:cubicBezTo>
                      <a:pt x="2548" y="258"/>
                      <a:pt x="2545" y="257"/>
                      <a:pt x="2542" y="256"/>
                    </a:cubicBezTo>
                    <a:cubicBezTo>
                      <a:pt x="2536" y="252"/>
                      <a:pt x="2530" y="249"/>
                      <a:pt x="2525" y="246"/>
                    </a:cubicBezTo>
                    <a:cubicBezTo>
                      <a:pt x="2515" y="241"/>
                      <a:pt x="2511" y="228"/>
                      <a:pt x="2517" y="219"/>
                    </a:cubicBezTo>
                    <a:cubicBezTo>
                      <a:pt x="2522" y="209"/>
                      <a:pt x="2534" y="206"/>
                      <a:pt x="2544" y="211"/>
                    </a:cubicBezTo>
                    <a:cubicBezTo>
                      <a:pt x="2550" y="214"/>
                      <a:pt x="2556" y="217"/>
                      <a:pt x="2562" y="221"/>
                    </a:cubicBezTo>
                    <a:cubicBezTo>
                      <a:pt x="2571" y="226"/>
                      <a:pt x="2575" y="238"/>
                      <a:pt x="2569" y="248"/>
                    </a:cubicBezTo>
                    <a:cubicBezTo>
                      <a:pt x="2566" y="254"/>
                      <a:pt x="2559" y="258"/>
                      <a:pt x="2552" y="258"/>
                    </a:cubicBezTo>
                    <a:close/>
                    <a:moveTo>
                      <a:pt x="1048" y="177"/>
                    </a:moveTo>
                    <a:cubicBezTo>
                      <a:pt x="1041" y="177"/>
                      <a:pt x="1033" y="172"/>
                      <a:pt x="1030" y="165"/>
                    </a:cubicBezTo>
                    <a:cubicBezTo>
                      <a:pt x="1026" y="155"/>
                      <a:pt x="1030" y="143"/>
                      <a:pt x="1041" y="139"/>
                    </a:cubicBezTo>
                    <a:cubicBezTo>
                      <a:pt x="1047" y="136"/>
                      <a:pt x="1053" y="133"/>
                      <a:pt x="1059" y="131"/>
                    </a:cubicBezTo>
                    <a:cubicBezTo>
                      <a:pt x="1069" y="126"/>
                      <a:pt x="1081" y="131"/>
                      <a:pt x="1085" y="141"/>
                    </a:cubicBezTo>
                    <a:cubicBezTo>
                      <a:pt x="1090" y="152"/>
                      <a:pt x="1085" y="163"/>
                      <a:pt x="1075" y="168"/>
                    </a:cubicBezTo>
                    <a:cubicBezTo>
                      <a:pt x="1068" y="170"/>
                      <a:pt x="1062" y="173"/>
                      <a:pt x="1056" y="175"/>
                    </a:cubicBezTo>
                    <a:cubicBezTo>
                      <a:pt x="1054" y="176"/>
                      <a:pt x="1051" y="177"/>
                      <a:pt x="1048" y="177"/>
                    </a:cubicBezTo>
                    <a:close/>
                    <a:moveTo>
                      <a:pt x="2354" y="163"/>
                    </a:moveTo>
                    <a:cubicBezTo>
                      <a:pt x="2351" y="163"/>
                      <a:pt x="2349" y="162"/>
                      <a:pt x="2346" y="161"/>
                    </a:cubicBezTo>
                    <a:cubicBezTo>
                      <a:pt x="2340" y="159"/>
                      <a:pt x="2334" y="156"/>
                      <a:pt x="2328" y="154"/>
                    </a:cubicBezTo>
                    <a:cubicBezTo>
                      <a:pt x="2318" y="150"/>
                      <a:pt x="2312" y="138"/>
                      <a:pt x="2316" y="128"/>
                    </a:cubicBezTo>
                    <a:cubicBezTo>
                      <a:pt x="2320" y="118"/>
                      <a:pt x="2332" y="113"/>
                      <a:pt x="2342" y="117"/>
                    </a:cubicBezTo>
                    <a:cubicBezTo>
                      <a:pt x="2349" y="119"/>
                      <a:pt x="2355" y="122"/>
                      <a:pt x="2361" y="124"/>
                    </a:cubicBezTo>
                    <a:cubicBezTo>
                      <a:pt x="2371" y="128"/>
                      <a:pt x="2376" y="140"/>
                      <a:pt x="2372" y="150"/>
                    </a:cubicBezTo>
                    <a:cubicBezTo>
                      <a:pt x="2369" y="158"/>
                      <a:pt x="2362" y="163"/>
                      <a:pt x="2354" y="163"/>
                    </a:cubicBezTo>
                    <a:close/>
                    <a:moveTo>
                      <a:pt x="1256" y="104"/>
                    </a:moveTo>
                    <a:cubicBezTo>
                      <a:pt x="1247" y="104"/>
                      <a:pt x="1239" y="98"/>
                      <a:pt x="1236" y="89"/>
                    </a:cubicBezTo>
                    <a:cubicBezTo>
                      <a:pt x="1233" y="78"/>
                      <a:pt x="1240" y="67"/>
                      <a:pt x="1250" y="64"/>
                    </a:cubicBezTo>
                    <a:cubicBezTo>
                      <a:pt x="1257" y="62"/>
                      <a:pt x="1263" y="61"/>
                      <a:pt x="1270" y="59"/>
                    </a:cubicBezTo>
                    <a:cubicBezTo>
                      <a:pt x="1280" y="56"/>
                      <a:pt x="1291" y="62"/>
                      <a:pt x="1294" y="73"/>
                    </a:cubicBezTo>
                    <a:cubicBezTo>
                      <a:pt x="1297" y="84"/>
                      <a:pt x="1291" y="95"/>
                      <a:pt x="1280" y="98"/>
                    </a:cubicBezTo>
                    <a:cubicBezTo>
                      <a:pt x="1274" y="99"/>
                      <a:pt x="1267" y="101"/>
                      <a:pt x="1261" y="103"/>
                    </a:cubicBezTo>
                    <a:cubicBezTo>
                      <a:pt x="1259" y="103"/>
                      <a:pt x="1257" y="104"/>
                      <a:pt x="1256" y="104"/>
                    </a:cubicBezTo>
                    <a:close/>
                    <a:moveTo>
                      <a:pt x="2145" y="94"/>
                    </a:moveTo>
                    <a:cubicBezTo>
                      <a:pt x="2143" y="94"/>
                      <a:pt x="2141" y="94"/>
                      <a:pt x="2140" y="93"/>
                    </a:cubicBezTo>
                    <a:cubicBezTo>
                      <a:pt x="2133" y="92"/>
                      <a:pt x="2127" y="90"/>
                      <a:pt x="2121" y="88"/>
                    </a:cubicBezTo>
                    <a:cubicBezTo>
                      <a:pt x="2110" y="86"/>
                      <a:pt x="2103" y="75"/>
                      <a:pt x="2106" y="64"/>
                    </a:cubicBezTo>
                    <a:cubicBezTo>
                      <a:pt x="2109" y="53"/>
                      <a:pt x="2119" y="47"/>
                      <a:pt x="2130" y="49"/>
                    </a:cubicBezTo>
                    <a:cubicBezTo>
                      <a:pt x="2137" y="51"/>
                      <a:pt x="2143" y="53"/>
                      <a:pt x="2150" y="54"/>
                    </a:cubicBezTo>
                    <a:cubicBezTo>
                      <a:pt x="2161" y="57"/>
                      <a:pt x="2167" y="68"/>
                      <a:pt x="2164" y="79"/>
                    </a:cubicBezTo>
                    <a:cubicBezTo>
                      <a:pt x="2162" y="88"/>
                      <a:pt x="2154" y="94"/>
                      <a:pt x="2145" y="94"/>
                    </a:cubicBezTo>
                    <a:close/>
                    <a:moveTo>
                      <a:pt x="1470" y="58"/>
                    </a:moveTo>
                    <a:cubicBezTo>
                      <a:pt x="1461" y="58"/>
                      <a:pt x="1452" y="51"/>
                      <a:pt x="1451" y="41"/>
                    </a:cubicBezTo>
                    <a:cubicBezTo>
                      <a:pt x="1449" y="30"/>
                      <a:pt x="1457" y="19"/>
                      <a:pt x="1468" y="18"/>
                    </a:cubicBezTo>
                    <a:cubicBezTo>
                      <a:pt x="1474" y="17"/>
                      <a:pt x="1481" y="16"/>
                      <a:pt x="1488" y="15"/>
                    </a:cubicBezTo>
                    <a:cubicBezTo>
                      <a:pt x="1499" y="14"/>
                      <a:pt x="1509" y="21"/>
                      <a:pt x="1510" y="32"/>
                    </a:cubicBezTo>
                    <a:cubicBezTo>
                      <a:pt x="1512" y="43"/>
                      <a:pt x="1504" y="53"/>
                      <a:pt x="1493" y="55"/>
                    </a:cubicBezTo>
                    <a:cubicBezTo>
                      <a:pt x="1486" y="56"/>
                      <a:pt x="1480" y="57"/>
                      <a:pt x="1473" y="57"/>
                    </a:cubicBezTo>
                    <a:cubicBezTo>
                      <a:pt x="1472" y="58"/>
                      <a:pt x="1471" y="58"/>
                      <a:pt x="1470" y="58"/>
                    </a:cubicBezTo>
                    <a:close/>
                    <a:moveTo>
                      <a:pt x="1929" y="53"/>
                    </a:moveTo>
                    <a:cubicBezTo>
                      <a:pt x="1928" y="53"/>
                      <a:pt x="1927" y="53"/>
                      <a:pt x="1926" y="53"/>
                    </a:cubicBezTo>
                    <a:cubicBezTo>
                      <a:pt x="1920" y="52"/>
                      <a:pt x="1913" y="51"/>
                      <a:pt x="1907" y="50"/>
                    </a:cubicBezTo>
                    <a:cubicBezTo>
                      <a:pt x="1896" y="49"/>
                      <a:pt x="1888" y="39"/>
                      <a:pt x="1889" y="28"/>
                    </a:cubicBezTo>
                    <a:cubicBezTo>
                      <a:pt x="1890" y="17"/>
                      <a:pt x="1900" y="9"/>
                      <a:pt x="1911" y="10"/>
                    </a:cubicBezTo>
                    <a:cubicBezTo>
                      <a:pt x="1918" y="11"/>
                      <a:pt x="1925" y="12"/>
                      <a:pt x="1931" y="13"/>
                    </a:cubicBezTo>
                    <a:cubicBezTo>
                      <a:pt x="1942" y="14"/>
                      <a:pt x="1950" y="24"/>
                      <a:pt x="1949" y="35"/>
                    </a:cubicBezTo>
                    <a:cubicBezTo>
                      <a:pt x="1948" y="45"/>
                      <a:pt x="1939" y="53"/>
                      <a:pt x="1929" y="53"/>
                    </a:cubicBezTo>
                    <a:close/>
                    <a:moveTo>
                      <a:pt x="1690" y="40"/>
                    </a:moveTo>
                    <a:cubicBezTo>
                      <a:pt x="1679" y="40"/>
                      <a:pt x="1670" y="31"/>
                      <a:pt x="1670" y="20"/>
                    </a:cubicBezTo>
                    <a:cubicBezTo>
                      <a:pt x="1669" y="9"/>
                      <a:pt x="1678" y="0"/>
                      <a:pt x="1689" y="0"/>
                    </a:cubicBezTo>
                    <a:cubicBezTo>
                      <a:pt x="1696" y="0"/>
                      <a:pt x="1703" y="0"/>
                      <a:pt x="1709" y="0"/>
                    </a:cubicBezTo>
                    <a:cubicBezTo>
                      <a:pt x="1709" y="0"/>
                      <a:pt x="1709" y="0"/>
                      <a:pt x="1710" y="0"/>
                    </a:cubicBezTo>
                    <a:cubicBezTo>
                      <a:pt x="1721" y="0"/>
                      <a:pt x="1729" y="9"/>
                      <a:pt x="1730" y="20"/>
                    </a:cubicBezTo>
                    <a:cubicBezTo>
                      <a:pt x="1730" y="31"/>
                      <a:pt x="1721" y="40"/>
                      <a:pt x="1710" y="40"/>
                    </a:cubicBezTo>
                    <a:cubicBezTo>
                      <a:pt x="1703" y="40"/>
                      <a:pt x="1696" y="40"/>
                      <a:pt x="1690" y="40"/>
                    </a:cubicBezTo>
                    <a:cubicBezTo>
                      <a:pt x="1690" y="40"/>
                      <a:pt x="1690" y="40"/>
                      <a:pt x="1690" y="40"/>
                    </a:cubicBez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4" name="Freeform 128">
                <a:extLst>
                  <a:ext uri="{FF2B5EF4-FFF2-40B4-BE49-F238E27FC236}">
                    <a16:creationId xmlns:a16="http://schemas.microsoft.com/office/drawing/2014/main" id="{693DFA0C-4212-7FF3-4231-42634DDD1A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49246" y="3528869"/>
                <a:ext cx="1797999" cy="907606"/>
              </a:xfrm>
              <a:custGeom>
                <a:avLst/>
                <a:gdLst>
                  <a:gd name="T0" fmla="*/ 1747 w 3437"/>
                  <a:gd name="T1" fmla="*/ 1698 h 1738"/>
                  <a:gd name="T2" fmla="*/ 1727 w 3437"/>
                  <a:gd name="T3" fmla="*/ 1738 h 1738"/>
                  <a:gd name="T4" fmla="*/ 1505 w 3437"/>
                  <a:gd name="T5" fmla="*/ 1725 h 1738"/>
                  <a:gd name="T6" fmla="*/ 1547 w 3437"/>
                  <a:gd name="T7" fmla="*/ 1710 h 1738"/>
                  <a:gd name="T8" fmla="*/ 1944 w 3437"/>
                  <a:gd name="T9" fmla="*/ 1683 h 1738"/>
                  <a:gd name="T10" fmla="*/ 1949 w 3437"/>
                  <a:gd name="T11" fmla="*/ 1723 h 1738"/>
                  <a:gd name="T12" fmla="*/ 1287 w 3437"/>
                  <a:gd name="T13" fmla="*/ 1683 h 1738"/>
                  <a:gd name="T14" fmla="*/ 1331 w 3437"/>
                  <a:gd name="T15" fmla="*/ 1674 h 1738"/>
                  <a:gd name="T16" fmla="*/ 2156 w 3437"/>
                  <a:gd name="T17" fmla="*/ 1640 h 1738"/>
                  <a:gd name="T18" fmla="*/ 2167 w 3437"/>
                  <a:gd name="T19" fmla="*/ 1679 h 1738"/>
                  <a:gd name="T20" fmla="*/ 1075 w 3437"/>
                  <a:gd name="T21" fmla="*/ 1614 h 1738"/>
                  <a:gd name="T22" fmla="*/ 1120 w 3437"/>
                  <a:gd name="T23" fmla="*/ 1610 h 1738"/>
                  <a:gd name="T24" fmla="*/ 2362 w 3437"/>
                  <a:gd name="T25" fmla="*/ 1570 h 1738"/>
                  <a:gd name="T26" fmla="*/ 2377 w 3437"/>
                  <a:gd name="T27" fmla="*/ 1607 h 1738"/>
                  <a:gd name="T28" fmla="*/ 875 w 3437"/>
                  <a:gd name="T29" fmla="*/ 1517 h 1738"/>
                  <a:gd name="T30" fmla="*/ 920 w 3437"/>
                  <a:gd name="T31" fmla="*/ 1519 h 1738"/>
                  <a:gd name="T32" fmla="*/ 2557 w 3437"/>
                  <a:gd name="T33" fmla="*/ 1474 h 1738"/>
                  <a:gd name="T34" fmla="*/ 2577 w 3437"/>
                  <a:gd name="T35" fmla="*/ 1509 h 1738"/>
                  <a:gd name="T36" fmla="*/ 689 w 3437"/>
                  <a:gd name="T37" fmla="*/ 1395 h 1738"/>
                  <a:gd name="T38" fmla="*/ 733 w 3437"/>
                  <a:gd name="T39" fmla="*/ 1403 h 1738"/>
                  <a:gd name="T40" fmla="*/ 2737 w 3437"/>
                  <a:gd name="T41" fmla="*/ 1354 h 1738"/>
                  <a:gd name="T42" fmla="*/ 2761 w 3437"/>
                  <a:gd name="T43" fmla="*/ 1385 h 1738"/>
                  <a:gd name="T44" fmla="*/ 520 w 3437"/>
                  <a:gd name="T45" fmla="*/ 1251 h 1738"/>
                  <a:gd name="T46" fmla="*/ 563 w 3437"/>
                  <a:gd name="T47" fmla="*/ 1264 h 1738"/>
                  <a:gd name="T48" fmla="*/ 2901 w 3437"/>
                  <a:gd name="T49" fmla="*/ 1211 h 1738"/>
                  <a:gd name="T50" fmla="*/ 2929 w 3437"/>
                  <a:gd name="T51" fmla="*/ 1239 h 1738"/>
                  <a:gd name="T52" fmla="*/ 371 w 3437"/>
                  <a:gd name="T53" fmla="*/ 1086 h 1738"/>
                  <a:gd name="T54" fmla="*/ 411 w 3437"/>
                  <a:gd name="T55" fmla="*/ 1105 h 1738"/>
                  <a:gd name="T56" fmla="*/ 3045 w 3437"/>
                  <a:gd name="T57" fmla="*/ 1048 h 1738"/>
                  <a:gd name="T58" fmla="*/ 3076 w 3437"/>
                  <a:gd name="T59" fmla="*/ 1073 h 1738"/>
                  <a:gd name="T60" fmla="*/ 244 w 3437"/>
                  <a:gd name="T61" fmla="*/ 903 h 1738"/>
                  <a:gd name="T62" fmla="*/ 282 w 3437"/>
                  <a:gd name="T63" fmla="*/ 927 h 1738"/>
                  <a:gd name="T64" fmla="*/ 3167 w 3437"/>
                  <a:gd name="T65" fmla="*/ 868 h 1738"/>
                  <a:gd name="T66" fmla="*/ 3201 w 3437"/>
                  <a:gd name="T67" fmla="*/ 889 h 1738"/>
                  <a:gd name="T68" fmla="*/ 142 w 3437"/>
                  <a:gd name="T69" fmla="*/ 705 h 1738"/>
                  <a:gd name="T70" fmla="*/ 177 w 3437"/>
                  <a:gd name="T71" fmla="*/ 734 h 1738"/>
                  <a:gd name="T72" fmla="*/ 3264 w 3437"/>
                  <a:gd name="T73" fmla="*/ 674 h 1738"/>
                  <a:gd name="T74" fmla="*/ 3301 w 3437"/>
                  <a:gd name="T75" fmla="*/ 690 h 1738"/>
                  <a:gd name="T76" fmla="*/ 67 w 3437"/>
                  <a:gd name="T77" fmla="*/ 496 h 1738"/>
                  <a:gd name="T78" fmla="*/ 98 w 3437"/>
                  <a:gd name="T79" fmla="*/ 529 h 1738"/>
                  <a:gd name="T80" fmla="*/ 3336 w 3437"/>
                  <a:gd name="T81" fmla="*/ 469 h 1738"/>
                  <a:gd name="T82" fmla="*/ 3374 w 3437"/>
                  <a:gd name="T83" fmla="*/ 480 h 1738"/>
                  <a:gd name="T84" fmla="*/ 20 w 3437"/>
                  <a:gd name="T85" fmla="*/ 279 h 1738"/>
                  <a:gd name="T86" fmla="*/ 46 w 3437"/>
                  <a:gd name="T87" fmla="*/ 315 h 1738"/>
                  <a:gd name="T88" fmla="*/ 3380 w 3437"/>
                  <a:gd name="T89" fmla="*/ 256 h 1738"/>
                  <a:gd name="T90" fmla="*/ 3420 w 3437"/>
                  <a:gd name="T91" fmla="*/ 262 h 1738"/>
                  <a:gd name="T92" fmla="*/ 1 w 3437"/>
                  <a:gd name="T93" fmla="*/ 57 h 1738"/>
                  <a:gd name="T94" fmla="*/ 22 w 3437"/>
                  <a:gd name="T95" fmla="*/ 97 h 1738"/>
                  <a:gd name="T96" fmla="*/ 3396 w 3437"/>
                  <a:gd name="T97" fmla="*/ 40 h 1738"/>
                  <a:gd name="T98" fmla="*/ 3436 w 3437"/>
                  <a:gd name="T99" fmla="*/ 40 h 1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437" h="1738">
                    <a:moveTo>
                      <a:pt x="1727" y="1738"/>
                    </a:moveTo>
                    <a:cubicBezTo>
                      <a:pt x="1716" y="1738"/>
                      <a:pt x="1707" y="1729"/>
                      <a:pt x="1707" y="1718"/>
                    </a:cubicBezTo>
                    <a:cubicBezTo>
                      <a:pt x="1707" y="1707"/>
                      <a:pt x="1716" y="1698"/>
                      <a:pt x="1727" y="1698"/>
                    </a:cubicBezTo>
                    <a:cubicBezTo>
                      <a:pt x="1733" y="1698"/>
                      <a:pt x="1740" y="1698"/>
                      <a:pt x="1747" y="1698"/>
                    </a:cubicBezTo>
                    <a:cubicBezTo>
                      <a:pt x="1747" y="1698"/>
                      <a:pt x="1747" y="1698"/>
                      <a:pt x="1747" y="1698"/>
                    </a:cubicBezTo>
                    <a:cubicBezTo>
                      <a:pt x="1758" y="1698"/>
                      <a:pt x="1767" y="1707"/>
                      <a:pt x="1767" y="1718"/>
                    </a:cubicBezTo>
                    <a:cubicBezTo>
                      <a:pt x="1767" y="1729"/>
                      <a:pt x="1758" y="1738"/>
                      <a:pt x="1747" y="1738"/>
                    </a:cubicBezTo>
                    <a:cubicBezTo>
                      <a:pt x="1741" y="1738"/>
                      <a:pt x="1734" y="1738"/>
                      <a:pt x="1727" y="1738"/>
                    </a:cubicBezTo>
                    <a:cubicBezTo>
                      <a:pt x="1727" y="1738"/>
                      <a:pt x="1727" y="1738"/>
                      <a:pt x="1727" y="1738"/>
                    </a:cubicBezTo>
                    <a:close/>
                    <a:moveTo>
                      <a:pt x="1527" y="1727"/>
                    </a:moveTo>
                    <a:cubicBezTo>
                      <a:pt x="1527" y="1727"/>
                      <a:pt x="1526" y="1727"/>
                      <a:pt x="1525" y="1727"/>
                    </a:cubicBezTo>
                    <a:cubicBezTo>
                      <a:pt x="1519" y="1727"/>
                      <a:pt x="1512" y="1726"/>
                      <a:pt x="1505" y="1725"/>
                    </a:cubicBezTo>
                    <a:cubicBezTo>
                      <a:pt x="1494" y="1724"/>
                      <a:pt x="1486" y="1714"/>
                      <a:pt x="1488" y="1703"/>
                    </a:cubicBezTo>
                    <a:cubicBezTo>
                      <a:pt x="1489" y="1692"/>
                      <a:pt x="1499" y="1684"/>
                      <a:pt x="1510" y="1685"/>
                    </a:cubicBezTo>
                    <a:cubicBezTo>
                      <a:pt x="1517" y="1686"/>
                      <a:pt x="1523" y="1687"/>
                      <a:pt x="1530" y="1688"/>
                    </a:cubicBezTo>
                    <a:cubicBezTo>
                      <a:pt x="1541" y="1689"/>
                      <a:pt x="1549" y="1699"/>
                      <a:pt x="1547" y="1710"/>
                    </a:cubicBezTo>
                    <a:cubicBezTo>
                      <a:pt x="1546" y="1720"/>
                      <a:pt x="1538" y="1727"/>
                      <a:pt x="1527" y="1727"/>
                    </a:cubicBezTo>
                    <a:close/>
                    <a:moveTo>
                      <a:pt x="1946" y="1723"/>
                    </a:moveTo>
                    <a:cubicBezTo>
                      <a:pt x="1936" y="1723"/>
                      <a:pt x="1928" y="1716"/>
                      <a:pt x="1926" y="1706"/>
                    </a:cubicBezTo>
                    <a:cubicBezTo>
                      <a:pt x="1925" y="1695"/>
                      <a:pt x="1933" y="1685"/>
                      <a:pt x="1944" y="1683"/>
                    </a:cubicBezTo>
                    <a:cubicBezTo>
                      <a:pt x="1950" y="1682"/>
                      <a:pt x="1957" y="1681"/>
                      <a:pt x="1963" y="1680"/>
                    </a:cubicBezTo>
                    <a:cubicBezTo>
                      <a:pt x="1974" y="1679"/>
                      <a:pt x="1984" y="1686"/>
                      <a:pt x="1986" y="1697"/>
                    </a:cubicBezTo>
                    <a:cubicBezTo>
                      <a:pt x="1987" y="1708"/>
                      <a:pt x="1980" y="1718"/>
                      <a:pt x="1969" y="1720"/>
                    </a:cubicBezTo>
                    <a:cubicBezTo>
                      <a:pt x="1962" y="1721"/>
                      <a:pt x="1956" y="1722"/>
                      <a:pt x="1949" y="1723"/>
                    </a:cubicBezTo>
                    <a:cubicBezTo>
                      <a:pt x="1948" y="1723"/>
                      <a:pt x="1947" y="1723"/>
                      <a:pt x="1946" y="1723"/>
                    </a:cubicBezTo>
                    <a:close/>
                    <a:moveTo>
                      <a:pt x="1311" y="1689"/>
                    </a:moveTo>
                    <a:cubicBezTo>
                      <a:pt x="1310" y="1689"/>
                      <a:pt x="1308" y="1689"/>
                      <a:pt x="1306" y="1688"/>
                    </a:cubicBezTo>
                    <a:cubicBezTo>
                      <a:pt x="1300" y="1687"/>
                      <a:pt x="1293" y="1685"/>
                      <a:pt x="1287" y="1683"/>
                    </a:cubicBezTo>
                    <a:cubicBezTo>
                      <a:pt x="1276" y="1681"/>
                      <a:pt x="1270" y="1670"/>
                      <a:pt x="1272" y="1659"/>
                    </a:cubicBezTo>
                    <a:cubicBezTo>
                      <a:pt x="1275" y="1648"/>
                      <a:pt x="1286" y="1642"/>
                      <a:pt x="1297" y="1645"/>
                    </a:cubicBezTo>
                    <a:cubicBezTo>
                      <a:pt x="1303" y="1646"/>
                      <a:pt x="1309" y="1648"/>
                      <a:pt x="1316" y="1650"/>
                    </a:cubicBezTo>
                    <a:cubicBezTo>
                      <a:pt x="1327" y="1652"/>
                      <a:pt x="1333" y="1663"/>
                      <a:pt x="1331" y="1674"/>
                    </a:cubicBezTo>
                    <a:cubicBezTo>
                      <a:pt x="1328" y="1683"/>
                      <a:pt x="1320" y="1689"/>
                      <a:pt x="1311" y="1689"/>
                    </a:cubicBezTo>
                    <a:close/>
                    <a:moveTo>
                      <a:pt x="2162" y="1680"/>
                    </a:moveTo>
                    <a:cubicBezTo>
                      <a:pt x="2153" y="1680"/>
                      <a:pt x="2145" y="1674"/>
                      <a:pt x="2142" y="1665"/>
                    </a:cubicBezTo>
                    <a:cubicBezTo>
                      <a:pt x="2139" y="1654"/>
                      <a:pt x="2146" y="1643"/>
                      <a:pt x="2156" y="1640"/>
                    </a:cubicBezTo>
                    <a:cubicBezTo>
                      <a:pt x="2163" y="1639"/>
                      <a:pt x="2169" y="1637"/>
                      <a:pt x="2176" y="1635"/>
                    </a:cubicBezTo>
                    <a:cubicBezTo>
                      <a:pt x="2186" y="1632"/>
                      <a:pt x="2197" y="1638"/>
                      <a:pt x="2200" y="1649"/>
                    </a:cubicBezTo>
                    <a:cubicBezTo>
                      <a:pt x="2203" y="1660"/>
                      <a:pt x="2197" y="1671"/>
                      <a:pt x="2186" y="1674"/>
                    </a:cubicBezTo>
                    <a:cubicBezTo>
                      <a:pt x="2180" y="1675"/>
                      <a:pt x="2173" y="1677"/>
                      <a:pt x="2167" y="1679"/>
                    </a:cubicBezTo>
                    <a:cubicBezTo>
                      <a:pt x="2165" y="1679"/>
                      <a:pt x="2163" y="1680"/>
                      <a:pt x="2162" y="1680"/>
                    </a:cubicBezTo>
                    <a:close/>
                    <a:moveTo>
                      <a:pt x="1101" y="1623"/>
                    </a:moveTo>
                    <a:cubicBezTo>
                      <a:pt x="1099" y="1623"/>
                      <a:pt x="1097" y="1622"/>
                      <a:pt x="1094" y="1621"/>
                    </a:cubicBezTo>
                    <a:cubicBezTo>
                      <a:pt x="1088" y="1619"/>
                      <a:pt x="1082" y="1616"/>
                      <a:pt x="1075" y="1614"/>
                    </a:cubicBezTo>
                    <a:cubicBezTo>
                      <a:pt x="1065" y="1610"/>
                      <a:pt x="1060" y="1598"/>
                      <a:pt x="1064" y="1588"/>
                    </a:cubicBezTo>
                    <a:cubicBezTo>
                      <a:pt x="1068" y="1577"/>
                      <a:pt x="1080" y="1572"/>
                      <a:pt x="1090" y="1577"/>
                    </a:cubicBezTo>
                    <a:cubicBezTo>
                      <a:pt x="1096" y="1579"/>
                      <a:pt x="1103" y="1582"/>
                      <a:pt x="1109" y="1584"/>
                    </a:cubicBezTo>
                    <a:cubicBezTo>
                      <a:pt x="1119" y="1588"/>
                      <a:pt x="1124" y="1600"/>
                      <a:pt x="1120" y="1610"/>
                    </a:cubicBezTo>
                    <a:cubicBezTo>
                      <a:pt x="1117" y="1618"/>
                      <a:pt x="1109" y="1623"/>
                      <a:pt x="1101" y="1623"/>
                    </a:cubicBezTo>
                    <a:close/>
                    <a:moveTo>
                      <a:pt x="2370" y="1609"/>
                    </a:moveTo>
                    <a:cubicBezTo>
                      <a:pt x="2362" y="1609"/>
                      <a:pt x="2354" y="1604"/>
                      <a:pt x="2351" y="1596"/>
                    </a:cubicBezTo>
                    <a:cubicBezTo>
                      <a:pt x="2347" y="1586"/>
                      <a:pt x="2352" y="1574"/>
                      <a:pt x="2362" y="1570"/>
                    </a:cubicBezTo>
                    <a:cubicBezTo>
                      <a:pt x="2368" y="1568"/>
                      <a:pt x="2374" y="1565"/>
                      <a:pt x="2380" y="1563"/>
                    </a:cubicBezTo>
                    <a:cubicBezTo>
                      <a:pt x="2390" y="1558"/>
                      <a:pt x="2402" y="1563"/>
                      <a:pt x="2406" y="1573"/>
                    </a:cubicBezTo>
                    <a:cubicBezTo>
                      <a:pt x="2411" y="1583"/>
                      <a:pt x="2406" y="1595"/>
                      <a:pt x="2396" y="1599"/>
                    </a:cubicBezTo>
                    <a:cubicBezTo>
                      <a:pt x="2390" y="1602"/>
                      <a:pt x="2384" y="1605"/>
                      <a:pt x="2377" y="1607"/>
                    </a:cubicBezTo>
                    <a:cubicBezTo>
                      <a:pt x="2375" y="1608"/>
                      <a:pt x="2372" y="1609"/>
                      <a:pt x="2370" y="1609"/>
                    </a:cubicBezTo>
                    <a:close/>
                    <a:moveTo>
                      <a:pt x="902" y="1529"/>
                    </a:moveTo>
                    <a:cubicBezTo>
                      <a:pt x="899" y="1529"/>
                      <a:pt x="896" y="1529"/>
                      <a:pt x="893" y="1527"/>
                    </a:cubicBezTo>
                    <a:cubicBezTo>
                      <a:pt x="887" y="1524"/>
                      <a:pt x="881" y="1520"/>
                      <a:pt x="875" y="1517"/>
                    </a:cubicBezTo>
                    <a:cubicBezTo>
                      <a:pt x="865" y="1512"/>
                      <a:pt x="862" y="1499"/>
                      <a:pt x="867" y="1490"/>
                    </a:cubicBezTo>
                    <a:cubicBezTo>
                      <a:pt x="873" y="1480"/>
                      <a:pt x="885" y="1477"/>
                      <a:pt x="895" y="1482"/>
                    </a:cubicBezTo>
                    <a:cubicBezTo>
                      <a:pt x="900" y="1486"/>
                      <a:pt x="906" y="1489"/>
                      <a:pt x="912" y="1492"/>
                    </a:cubicBezTo>
                    <a:cubicBezTo>
                      <a:pt x="921" y="1497"/>
                      <a:pt x="925" y="1509"/>
                      <a:pt x="920" y="1519"/>
                    </a:cubicBezTo>
                    <a:cubicBezTo>
                      <a:pt x="916" y="1526"/>
                      <a:pt x="909" y="1529"/>
                      <a:pt x="902" y="1529"/>
                    </a:cubicBezTo>
                    <a:close/>
                    <a:moveTo>
                      <a:pt x="2567" y="1511"/>
                    </a:moveTo>
                    <a:cubicBezTo>
                      <a:pt x="2560" y="1511"/>
                      <a:pt x="2553" y="1508"/>
                      <a:pt x="2549" y="1501"/>
                    </a:cubicBezTo>
                    <a:cubicBezTo>
                      <a:pt x="2544" y="1492"/>
                      <a:pt x="2547" y="1480"/>
                      <a:pt x="2557" y="1474"/>
                    </a:cubicBezTo>
                    <a:cubicBezTo>
                      <a:pt x="2562" y="1471"/>
                      <a:pt x="2568" y="1468"/>
                      <a:pt x="2574" y="1464"/>
                    </a:cubicBezTo>
                    <a:cubicBezTo>
                      <a:pt x="2583" y="1459"/>
                      <a:pt x="2595" y="1462"/>
                      <a:pt x="2601" y="1471"/>
                    </a:cubicBezTo>
                    <a:cubicBezTo>
                      <a:pt x="2607" y="1481"/>
                      <a:pt x="2603" y="1493"/>
                      <a:pt x="2594" y="1499"/>
                    </a:cubicBezTo>
                    <a:cubicBezTo>
                      <a:pt x="2588" y="1502"/>
                      <a:pt x="2582" y="1505"/>
                      <a:pt x="2577" y="1509"/>
                    </a:cubicBezTo>
                    <a:cubicBezTo>
                      <a:pt x="2573" y="1511"/>
                      <a:pt x="2570" y="1511"/>
                      <a:pt x="2567" y="1511"/>
                    </a:cubicBezTo>
                    <a:close/>
                    <a:moveTo>
                      <a:pt x="717" y="1411"/>
                    </a:moveTo>
                    <a:cubicBezTo>
                      <a:pt x="713" y="1411"/>
                      <a:pt x="708" y="1410"/>
                      <a:pt x="705" y="1407"/>
                    </a:cubicBezTo>
                    <a:cubicBezTo>
                      <a:pt x="699" y="1404"/>
                      <a:pt x="694" y="1399"/>
                      <a:pt x="689" y="1395"/>
                    </a:cubicBezTo>
                    <a:cubicBezTo>
                      <a:pt x="680" y="1389"/>
                      <a:pt x="678" y="1376"/>
                      <a:pt x="685" y="1367"/>
                    </a:cubicBezTo>
                    <a:cubicBezTo>
                      <a:pt x="691" y="1359"/>
                      <a:pt x="704" y="1357"/>
                      <a:pt x="713" y="1363"/>
                    </a:cubicBezTo>
                    <a:cubicBezTo>
                      <a:pt x="718" y="1367"/>
                      <a:pt x="723" y="1371"/>
                      <a:pt x="729" y="1375"/>
                    </a:cubicBezTo>
                    <a:cubicBezTo>
                      <a:pt x="737" y="1382"/>
                      <a:pt x="739" y="1394"/>
                      <a:pt x="733" y="1403"/>
                    </a:cubicBezTo>
                    <a:cubicBezTo>
                      <a:pt x="729" y="1409"/>
                      <a:pt x="723" y="1411"/>
                      <a:pt x="717" y="1411"/>
                    </a:cubicBezTo>
                    <a:close/>
                    <a:moveTo>
                      <a:pt x="2749" y="1389"/>
                    </a:moveTo>
                    <a:cubicBezTo>
                      <a:pt x="2743" y="1389"/>
                      <a:pt x="2737" y="1387"/>
                      <a:pt x="2733" y="1382"/>
                    </a:cubicBezTo>
                    <a:cubicBezTo>
                      <a:pt x="2727" y="1373"/>
                      <a:pt x="2728" y="1360"/>
                      <a:pt x="2737" y="1354"/>
                    </a:cubicBezTo>
                    <a:cubicBezTo>
                      <a:pt x="2742" y="1350"/>
                      <a:pt x="2748" y="1346"/>
                      <a:pt x="2753" y="1342"/>
                    </a:cubicBezTo>
                    <a:cubicBezTo>
                      <a:pt x="2761" y="1335"/>
                      <a:pt x="2774" y="1336"/>
                      <a:pt x="2781" y="1345"/>
                    </a:cubicBezTo>
                    <a:cubicBezTo>
                      <a:pt x="2788" y="1354"/>
                      <a:pt x="2786" y="1366"/>
                      <a:pt x="2777" y="1373"/>
                    </a:cubicBezTo>
                    <a:cubicBezTo>
                      <a:pt x="2772" y="1377"/>
                      <a:pt x="2767" y="1381"/>
                      <a:pt x="2761" y="1385"/>
                    </a:cubicBezTo>
                    <a:cubicBezTo>
                      <a:pt x="2758" y="1388"/>
                      <a:pt x="2754" y="1389"/>
                      <a:pt x="2749" y="1389"/>
                    </a:cubicBezTo>
                    <a:close/>
                    <a:moveTo>
                      <a:pt x="548" y="1270"/>
                    </a:moveTo>
                    <a:cubicBezTo>
                      <a:pt x="543" y="1270"/>
                      <a:pt x="538" y="1269"/>
                      <a:pt x="534" y="1265"/>
                    </a:cubicBezTo>
                    <a:cubicBezTo>
                      <a:pt x="529" y="1260"/>
                      <a:pt x="524" y="1256"/>
                      <a:pt x="520" y="1251"/>
                    </a:cubicBezTo>
                    <a:cubicBezTo>
                      <a:pt x="512" y="1243"/>
                      <a:pt x="512" y="1230"/>
                      <a:pt x="519" y="1223"/>
                    </a:cubicBezTo>
                    <a:cubicBezTo>
                      <a:pt x="527" y="1215"/>
                      <a:pt x="540" y="1214"/>
                      <a:pt x="548" y="1222"/>
                    </a:cubicBezTo>
                    <a:cubicBezTo>
                      <a:pt x="552" y="1227"/>
                      <a:pt x="557" y="1231"/>
                      <a:pt x="562" y="1236"/>
                    </a:cubicBezTo>
                    <a:cubicBezTo>
                      <a:pt x="570" y="1244"/>
                      <a:pt x="570" y="1256"/>
                      <a:pt x="563" y="1264"/>
                    </a:cubicBezTo>
                    <a:cubicBezTo>
                      <a:pt x="559" y="1268"/>
                      <a:pt x="553" y="1270"/>
                      <a:pt x="548" y="1270"/>
                    </a:cubicBezTo>
                    <a:close/>
                    <a:moveTo>
                      <a:pt x="2915" y="1245"/>
                    </a:moveTo>
                    <a:cubicBezTo>
                      <a:pt x="2910" y="1245"/>
                      <a:pt x="2905" y="1243"/>
                      <a:pt x="2901" y="1239"/>
                    </a:cubicBezTo>
                    <a:cubicBezTo>
                      <a:pt x="2893" y="1231"/>
                      <a:pt x="2893" y="1219"/>
                      <a:pt x="2901" y="1211"/>
                    </a:cubicBezTo>
                    <a:cubicBezTo>
                      <a:pt x="2905" y="1206"/>
                      <a:pt x="2910" y="1202"/>
                      <a:pt x="2915" y="1197"/>
                    </a:cubicBezTo>
                    <a:cubicBezTo>
                      <a:pt x="2922" y="1189"/>
                      <a:pt x="2935" y="1189"/>
                      <a:pt x="2943" y="1197"/>
                    </a:cubicBezTo>
                    <a:cubicBezTo>
                      <a:pt x="2951" y="1204"/>
                      <a:pt x="2951" y="1217"/>
                      <a:pt x="2943" y="1225"/>
                    </a:cubicBezTo>
                    <a:cubicBezTo>
                      <a:pt x="2938" y="1230"/>
                      <a:pt x="2934" y="1234"/>
                      <a:pt x="2929" y="1239"/>
                    </a:cubicBezTo>
                    <a:cubicBezTo>
                      <a:pt x="2925" y="1243"/>
                      <a:pt x="2920" y="1245"/>
                      <a:pt x="2915" y="1245"/>
                    </a:cubicBezTo>
                    <a:close/>
                    <a:moveTo>
                      <a:pt x="399" y="1109"/>
                    </a:moveTo>
                    <a:cubicBezTo>
                      <a:pt x="393" y="1109"/>
                      <a:pt x="387" y="1106"/>
                      <a:pt x="383" y="1102"/>
                    </a:cubicBezTo>
                    <a:cubicBezTo>
                      <a:pt x="379" y="1096"/>
                      <a:pt x="375" y="1091"/>
                      <a:pt x="371" y="1086"/>
                    </a:cubicBezTo>
                    <a:cubicBezTo>
                      <a:pt x="364" y="1077"/>
                      <a:pt x="365" y="1065"/>
                      <a:pt x="374" y="1058"/>
                    </a:cubicBezTo>
                    <a:cubicBezTo>
                      <a:pt x="383" y="1051"/>
                      <a:pt x="395" y="1052"/>
                      <a:pt x="402" y="1061"/>
                    </a:cubicBezTo>
                    <a:cubicBezTo>
                      <a:pt x="406" y="1066"/>
                      <a:pt x="410" y="1071"/>
                      <a:pt x="414" y="1076"/>
                    </a:cubicBezTo>
                    <a:cubicBezTo>
                      <a:pt x="421" y="1085"/>
                      <a:pt x="420" y="1098"/>
                      <a:pt x="411" y="1105"/>
                    </a:cubicBezTo>
                    <a:cubicBezTo>
                      <a:pt x="408" y="1108"/>
                      <a:pt x="403" y="1109"/>
                      <a:pt x="399" y="1109"/>
                    </a:cubicBezTo>
                    <a:close/>
                    <a:moveTo>
                      <a:pt x="3061" y="1080"/>
                    </a:moveTo>
                    <a:cubicBezTo>
                      <a:pt x="3056" y="1080"/>
                      <a:pt x="3052" y="1079"/>
                      <a:pt x="3048" y="1076"/>
                    </a:cubicBezTo>
                    <a:cubicBezTo>
                      <a:pt x="3040" y="1069"/>
                      <a:pt x="3038" y="1057"/>
                      <a:pt x="3045" y="1048"/>
                    </a:cubicBezTo>
                    <a:cubicBezTo>
                      <a:pt x="3049" y="1043"/>
                      <a:pt x="3053" y="1038"/>
                      <a:pt x="3057" y="1032"/>
                    </a:cubicBezTo>
                    <a:cubicBezTo>
                      <a:pt x="3063" y="1024"/>
                      <a:pt x="3076" y="1022"/>
                      <a:pt x="3085" y="1029"/>
                    </a:cubicBezTo>
                    <a:cubicBezTo>
                      <a:pt x="3094" y="1035"/>
                      <a:pt x="3095" y="1048"/>
                      <a:pt x="3089" y="1057"/>
                    </a:cubicBezTo>
                    <a:cubicBezTo>
                      <a:pt x="3085" y="1062"/>
                      <a:pt x="3080" y="1067"/>
                      <a:pt x="3076" y="1073"/>
                    </a:cubicBezTo>
                    <a:cubicBezTo>
                      <a:pt x="3072" y="1078"/>
                      <a:pt x="3067" y="1080"/>
                      <a:pt x="3061" y="1080"/>
                    </a:cubicBezTo>
                    <a:close/>
                    <a:moveTo>
                      <a:pt x="272" y="930"/>
                    </a:moveTo>
                    <a:cubicBezTo>
                      <a:pt x="265" y="930"/>
                      <a:pt x="258" y="926"/>
                      <a:pt x="255" y="920"/>
                    </a:cubicBezTo>
                    <a:cubicBezTo>
                      <a:pt x="251" y="915"/>
                      <a:pt x="248" y="909"/>
                      <a:pt x="244" y="903"/>
                    </a:cubicBezTo>
                    <a:cubicBezTo>
                      <a:pt x="239" y="894"/>
                      <a:pt x="242" y="881"/>
                      <a:pt x="251" y="876"/>
                    </a:cubicBezTo>
                    <a:cubicBezTo>
                      <a:pt x="261" y="870"/>
                      <a:pt x="273" y="873"/>
                      <a:pt x="279" y="882"/>
                    </a:cubicBezTo>
                    <a:cubicBezTo>
                      <a:pt x="282" y="888"/>
                      <a:pt x="285" y="894"/>
                      <a:pt x="289" y="899"/>
                    </a:cubicBezTo>
                    <a:cubicBezTo>
                      <a:pt x="295" y="909"/>
                      <a:pt x="292" y="921"/>
                      <a:pt x="282" y="927"/>
                    </a:cubicBezTo>
                    <a:cubicBezTo>
                      <a:pt x="279" y="929"/>
                      <a:pt x="275" y="930"/>
                      <a:pt x="272" y="930"/>
                    </a:cubicBezTo>
                    <a:close/>
                    <a:moveTo>
                      <a:pt x="3184" y="898"/>
                    </a:moveTo>
                    <a:cubicBezTo>
                      <a:pt x="3180" y="898"/>
                      <a:pt x="3177" y="898"/>
                      <a:pt x="3174" y="896"/>
                    </a:cubicBezTo>
                    <a:cubicBezTo>
                      <a:pt x="3164" y="890"/>
                      <a:pt x="3161" y="878"/>
                      <a:pt x="3167" y="868"/>
                    </a:cubicBezTo>
                    <a:cubicBezTo>
                      <a:pt x="3170" y="863"/>
                      <a:pt x="3173" y="857"/>
                      <a:pt x="3177" y="851"/>
                    </a:cubicBezTo>
                    <a:cubicBezTo>
                      <a:pt x="3182" y="842"/>
                      <a:pt x="3194" y="838"/>
                      <a:pt x="3204" y="844"/>
                    </a:cubicBezTo>
                    <a:cubicBezTo>
                      <a:pt x="3213" y="849"/>
                      <a:pt x="3217" y="861"/>
                      <a:pt x="3211" y="871"/>
                    </a:cubicBezTo>
                    <a:cubicBezTo>
                      <a:pt x="3208" y="877"/>
                      <a:pt x="3205" y="883"/>
                      <a:pt x="3201" y="889"/>
                    </a:cubicBezTo>
                    <a:cubicBezTo>
                      <a:pt x="3197" y="895"/>
                      <a:pt x="3191" y="898"/>
                      <a:pt x="3184" y="898"/>
                    </a:cubicBezTo>
                    <a:close/>
                    <a:moveTo>
                      <a:pt x="169" y="736"/>
                    </a:moveTo>
                    <a:cubicBezTo>
                      <a:pt x="161" y="736"/>
                      <a:pt x="154" y="731"/>
                      <a:pt x="151" y="724"/>
                    </a:cubicBezTo>
                    <a:cubicBezTo>
                      <a:pt x="148" y="718"/>
                      <a:pt x="145" y="712"/>
                      <a:pt x="142" y="705"/>
                    </a:cubicBezTo>
                    <a:cubicBezTo>
                      <a:pt x="138" y="695"/>
                      <a:pt x="143" y="684"/>
                      <a:pt x="153" y="679"/>
                    </a:cubicBezTo>
                    <a:cubicBezTo>
                      <a:pt x="163" y="675"/>
                      <a:pt x="175" y="679"/>
                      <a:pt x="179" y="690"/>
                    </a:cubicBezTo>
                    <a:cubicBezTo>
                      <a:pt x="182" y="696"/>
                      <a:pt x="184" y="702"/>
                      <a:pt x="187" y="708"/>
                    </a:cubicBezTo>
                    <a:cubicBezTo>
                      <a:pt x="192" y="718"/>
                      <a:pt x="187" y="729"/>
                      <a:pt x="177" y="734"/>
                    </a:cubicBezTo>
                    <a:cubicBezTo>
                      <a:pt x="174" y="735"/>
                      <a:pt x="172" y="736"/>
                      <a:pt x="169" y="736"/>
                    </a:cubicBezTo>
                    <a:close/>
                    <a:moveTo>
                      <a:pt x="3283" y="702"/>
                    </a:moveTo>
                    <a:cubicBezTo>
                      <a:pt x="3280" y="702"/>
                      <a:pt x="3277" y="701"/>
                      <a:pt x="3275" y="700"/>
                    </a:cubicBezTo>
                    <a:cubicBezTo>
                      <a:pt x="3265" y="696"/>
                      <a:pt x="3260" y="684"/>
                      <a:pt x="3264" y="674"/>
                    </a:cubicBezTo>
                    <a:cubicBezTo>
                      <a:pt x="3267" y="668"/>
                      <a:pt x="3269" y="662"/>
                      <a:pt x="3272" y="656"/>
                    </a:cubicBezTo>
                    <a:cubicBezTo>
                      <a:pt x="3276" y="646"/>
                      <a:pt x="3288" y="641"/>
                      <a:pt x="3298" y="645"/>
                    </a:cubicBezTo>
                    <a:cubicBezTo>
                      <a:pt x="3308" y="649"/>
                      <a:pt x="3313" y="661"/>
                      <a:pt x="3309" y="671"/>
                    </a:cubicBezTo>
                    <a:cubicBezTo>
                      <a:pt x="3306" y="677"/>
                      <a:pt x="3304" y="684"/>
                      <a:pt x="3301" y="690"/>
                    </a:cubicBezTo>
                    <a:cubicBezTo>
                      <a:pt x="3298" y="697"/>
                      <a:pt x="3290" y="702"/>
                      <a:pt x="3283" y="702"/>
                    </a:cubicBezTo>
                    <a:close/>
                    <a:moveTo>
                      <a:pt x="92" y="530"/>
                    </a:moveTo>
                    <a:cubicBezTo>
                      <a:pt x="83" y="530"/>
                      <a:pt x="75" y="524"/>
                      <a:pt x="73" y="516"/>
                    </a:cubicBezTo>
                    <a:cubicBezTo>
                      <a:pt x="71" y="509"/>
                      <a:pt x="69" y="503"/>
                      <a:pt x="67" y="496"/>
                    </a:cubicBezTo>
                    <a:cubicBezTo>
                      <a:pt x="64" y="486"/>
                      <a:pt x="70" y="475"/>
                      <a:pt x="81" y="471"/>
                    </a:cubicBezTo>
                    <a:cubicBezTo>
                      <a:pt x="91" y="468"/>
                      <a:pt x="102" y="475"/>
                      <a:pt x="106" y="485"/>
                    </a:cubicBezTo>
                    <a:cubicBezTo>
                      <a:pt x="107" y="492"/>
                      <a:pt x="109" y="498"/>
                      <a:pt x="111" y="504"/>
                    </a:cubicBezTo>
                    <a:cubicBezTo>
                      <a:pt x="114" y="515"/>
                      <a:pt x="108" y="526"/>
                      <a:pt x="98" y="529"/>
                    </a:cubicBezTo>
                    <a:cubicBezTo>
                      <a:pt x="96" y="530"/>
                      <a:pt x="94" y="530"/>
                      <a:pt x="92" y="530"/>
                    </a:cubicBezTo>
                    <a:close/>
                    <a:moveTo>
                      <a:pt x="3355" y="494"/>
                    </a:moveTo>
                    <a:cubicBezTo>
                      <a:pt x="3353" y="494"/>
                      <a:pt x="3352" y="494"/>
                      <a:pt x="3350" y="494"/>
                    </a:cubicBezTo>
                    <a:cubicBezTo>
                      <a:pt x="3339" y="491"/>
                      <a:pt x="3333" y="480"/>
                      <a:pt x="3336" y="469"/>
                    </a:cubicBezTo>
                    <a:cubicBezTo>
                      <a:pt x="3338" y="463"/>
                      <a:pt x="3339" y="456"/>
                      <a:pt x="3341" y="450"/>
                    </a:cubicBezTo>
                    <a:cubicBezTo>
                      <a:pt x="3344" y="439"/>
                      <a:pt x="3355" y="433"/>
                      <a:pt x="3365" y="436"/>
                    </a:cubicBezTo>
                    <a:cubicBezTo>
                      <a:pt x="3376" y="438"/>
                      <a:pt x="3382" y="449"/>
                      <a:pt x="3380" y="460"/>
                    </a:cubicBezTo>
                    <a:cubicBezTo>
                      <a:pt x="3378" y="467"/>
                      <a:pt x="3376" y="473"/>
                      <a:pt x="3374" y="480"/>
                    </a:cubicBezTo>
                    <a:cubicBezTo>
                      <a:pt x="3372" y="488"/>
                      <a:pt x="3364" y="494"/>
                      <a:pt x="3355" y="494"/>
                    </a:cubicBezTo>
                    <a:close/>
                    <a:moveTo>
                      <a:pt x="42" y="316"/>
                    </a:moveTo>
                    <a:cubicBezTo>
                      <a:pt x="33" y="316"/>
                      <a:pt x="24" y="309"/>
                      <a:pt x="23" y="299"/>
                    </a:cubicBezTo>
                    <a:cubicBezTo>
                      <a:pt x="22" y="292"/>
                      <a:pt x="21" y="286"/>
                      <a:pt x="20" y="279"/>
                    </a:cubicBezTo>
                    <a:cubicBezTo>
                      <a:pt x="18" y="268"/>
                      <a:pt x="25" y="258"/>
                      <a:pt x="36" y="256"/>
                    </a:cubicBezTo>
                    <a:cubicBezTo>
                      <a:pt x="47" y="255"/>
                      <a:pt x="58" y="262"/>
                      <a:pt x="59" y="273"/>
                    </a:cubicBezTo>
                    <a:cubicBezTo>
                      <a:pt x="60" y="280"/>
                      <a:pt x="61" y="286"/>
                      <a:pt x="62" y="293"/>
                    </a:cubicBezTo>
                    <a:cubicBezTo>
                      <a:pt x="64" y="303"/>
                      <a:pt x="57" y="314"/>
                      <a:pt x="46" y="315"/>
                    </a:cubicBezTo>
                    <a:cubicBezTo>
                      <a:pt x="45" y="316"/>
                      <a:pt x="44" y="316"/>
                      <a:pt x="42" y="316"/>
                    </a:cubicBezTo>
                    <a:close/>
                    <a:moveTo>
                      <a:pt x="3400" y="279"/>
                    </a:moveTo>
                    <a:cubicBezTo>
                      <a:pt x="3399" y="279"/>
                      <a:pt x="3398" y="279"/>
                      <a:pt x="3397" y="279"/>
                    </a:cubicBezTo>
                    <a:cubicBezTo>
                      <a:pt x="3386" y="277"/>
                      <a:pt x="3378" y="267"/>
                      <a:pt x="3380" y="256"/>
                    </a:cubicBezTo>
                    <a:cubicBezTo>
                      <a:pt x="3381" y="250"/>
                      <a:pt x="3382" y="243"/>
                      <a:pt x="3383" y="237"/>
                    </a:cubicBezTo>
                    <a:cubicBezTo>
                      <a:pt x="3384" y="226"/>
                      <a:pt x="3394" y="218"/>
                      <a:pt x="3405" y="219"/>
                    </a:cubicBezTo>
                    <a:cubicBezTo>
                      <a:pt x="3416" y="221"/>
                      <a:pt x="3424" y="231"/>
                      <a:pt x="3422" y="242"/>
                    </a:cubicBezTo>
                    <a:cubicBezTo>
                      <a:pt x="3421" y="249"/>
                      <a:pt x="3421" y="255"/>
                      <a:pt x="3420" y="262"/>
                    </a:cubicBezTo>
                    <a:cubicBezTo>
                      <a:pt x="3418" y="272"/>
                      <a:pt x="3410" y="279"/>
                      <a:pt x="3400" y="279"/>
                    </a:cubicBezTo>
                    <a:close/>
                    <a:moveTo>
                      <a:pt x="21" y="97"/>
                    </a:moveTo>
                    <a:cubicBezTo>
                      <a:pt x="10" y="97"/>
                      <a:pt x="2" y="88"/>
                      <a:pt x="1" y="78"/>
                    </a:cubicBezTo>
                    <a:cubicBezTo>
                      <a:pt x="1" y="71"/>
                      <a:pt x="1" y="64"/>
                      <a:pt x="1" y="57"/>
                    </a:cubicBezTo>
                    <a:cubicBezTo>
                      <a:pt x="0" y="46"/>
                      <a:pt x="9" y="37"/>
                      <a:pt x="20" y="37"/>
                    </a:cubicBezTo>
                    <a:cubicBezTo>
                      <a:pt x="31" y="37"/>
                      <a:pt x="40" y="46"/>
                      <a:pt x="41" y="57"/>
                    </a:cubicBezTo>
                    <a:cubicBezTo>
                      <a:pt x="41" y="63"/>
                      <a:pt x="41" y="70"/>
                      <a:pt x="41" y="76"/>
                    </a:cubicBezTo>
                    <a:cubicBezTo>
                      <a:pt x="42" y="87"/>
                      <a:pt x="33" y="97"/>
                      <a:pt x="22" y="97"/>
                    </a:cubicBezTo>
                    <a:cubicBezTo>
                      <a:pt x="22" y="97"/>
                      <a:pt x="21" y="97"/>
                      <a:pt x="21" y="97"/>
                    </a:cubicBezTo>
                    <a:close/>
                    <a:moveTo>
                      <a:pt x="3416" y="60"/>
                    </a:moveTo>
                    <a:cubicBezTo>
                      <a:pt x="3416" y="60"/>
                      <a:pt x="3416" y="60"/>
                      <a:pt x="3416" y="60"/>
                    </a:cubicBezTo>
                    <a:cubicBezTo>
                      <a:pt x="3405" y="60"/>
                      <a:pt x="3396" y="51"/>
                      <a:pt x="3396" y="40"/>
                    </a:cubicBezTo>
                    <a:cubicBezTo>
                      <a:pt x="3397" y="33"/>
                      <a:pt x="3397" y="27"/>
                      <a:pt x="3397" y="20"/>
                    </a:cubicBezTo>
                    <a:cubicBezTo>
                      <a:pt x="3397" y="9"/>
                      <a:pt x="3406" y="0"/>
                      <a:pt x="3417" y="0"/>
                    </a:cubicBezTo>
                    <a:cubicBezTo>
                      <a:pt x="3428" y="0"/>
                      <a:pt x="3437" y="9"/>
                      <a:pt x="3437" y="20"/>
                    </a:cubicBezTo>
                    <a:cubicBezTo>
                      <a:pt x="3437" y="27"/>
                      <a:pt x="3437" y="33"/>
                      <a:pt x="3436" y="40"/>
                    </a:cubicBezTo>
                    <a:cubicBezTo>
                      <a:pt x="3436" y="51"/>
                      <a:pt x="3427" y="60"/>
                      <a:pt x="3416" y="60"/>
                    </a:cubicBez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5" name="Freeform 129">
                <a:extLst>
                  <a:ext uri="{FF2B5EF4-FFF2-40B4-BE49-F238E27FC236}">
                    <a16:creationId xmlns:a16="http://schemas.microsoft.com/office/drawing/2014/main" id="{9D3A69FA-62B3-70E0-A467-5A835A9A37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25336" y="2641607"/>
                <a:ext cx="1799563" cy="907606"/>
              </a:xfrm>
              <a:custGeom>
                <a:avLst/>
                <a:gdLst>
                  <a:gd name="T0" fmla="*/ 21 w 3437"/>
                  <a:gd name="T1" fmla="*/ 1678 h 1738"/>
                  <a:gd name="T2" fmla="*/ 20 w 3437"/>
                  <a:gd name="T3" fmla="*/ 1738 h 1738"/>
                  <a:gd name="T4" fmla="*/ 3415 w 3437"/>
                  <a:gd name="T5" fmla="*/ 1641 h 1738"/>
                  <a:gd name="T6" fmla="*/ 3416 w 3437"/>
                  <a:gd name="T7" fmla="*/ 1701 h 1738"/>
                  <a:gd name="T8" fmla="*/ 17 w 3437"/>
                  <a:gd name="T9" fmla="*/ 1476 h 1738"/>
                  <a:gd name="T10" fmla="*/ 35 w 3437"/>
                  <a:gd name="T11" fmla="*/ 1519 h 1738"/>
                  <a:gd name="T12" fmla="*/ 3391 w 3437"/>
                  <a:gd name="T13" fmla="*/ 1422 h 1738"/>
                  <a:gd name="T14" fmla="*/ 3398 w 3437"/>
                  <a:gd name="T15" fmla="*/ 1482 h 1738"/>
                  <a:gd name="T16" fmla="*/ 63 w 3437"/>
                  <a:gd name="T17" fmla="*/ 1258 h 1738"/>
                  <a:gd name="T18" fmla="*/ 77 w 3437"/>
                  <a:gd name="T19" fmla="*/ 1303 h 1738"/>
                  <a:gd name="T20" fmla="*/ 3339 w 3437"/>
                  <a:gd name="T21" fmla="*/ 1209 h 1738"/>
                  <a:gd name="T22" fmla="*/ 3351 w 3437"/>
                  <a:gd name="T23" fmla="*/ 1267 h 1738"/>
                  <a:gd name="T24" fmla="*/ 136 w 3437"/>
                  <a:gd name="T25" fmla="*/ 1048 h 1738"/>
                  <a:gd name="T26" fmla="*/ 147 w 3437"/>
                  <a:gd name="T27" fmla="*/ 1094 h 1738"/>
                  <a:gd name="T28" fmla="*/ 3260 w 3437"/>
                  <a:gd name="T29" fmla="*/ 1004 h 1738"/>
                  <a:gd name="T30" fmla="*/ 3276 w 3437"/>
                  <a:gd name="T31" fmla="*/ 1060 h 1738"/>
                  <a:gd name="T32" fmla="*/ 236 w 3437"/>
                  <a:gd name="T33" fmla="*/ 849 h 1738"/>
                  <a:gd name="T34" fmla="*/ 243 w 3437"/>
                  <a:gd name="T35" fmla="*/ 897 h 1738"/>
                  <a:gd name="T36" fmla="*/ 3155 w 3437"/>
                  <a:gd name="T37" fmla="*/ 811 h 1738"/>
                  <a:gd name="T38" fmla="*/ 3176 w 3437"/>
                  <a:gd name="T39" fmla="*/ 865 h 1738"/>
                  <a:gd name="T40" fmla="*/ 361 w 3437"/>
                  <a:gd name="T41" fmla="*/ 665 h 1738"/>
                  <a:gd name="T42" fmla="*/ 364 w 3437"/>
                  <a:gd name="T43" fmla="*/ 713 h 1738"/>
                  <a:gd name="T44" fmla="*/ 3026 w 3437"/>
                  <a:gd name="T45" fmla="*/ 633 h 1738"/>
                  <a:gd name="T46" fmla="*/ 3051 w 3437"/>
                  <a:gd name="T47" fmla="*/ 684 h 1738"/>
                  <a:gd name="T48" fmla="*/ 508 w 3437"/>
                  <a:gd name="T49" fmla="*/ 499 h 1738"/>
                  <a:gd name="T50" fmla="*/ 508 w 3437"/>
                  <a:gd name="T51" fmla="*/ 547 h 1738"/>
                  <a:gd name="T52" fmla="*/ 2875 w 3437"/>
                  <a:gd name="T53" fmla="*/ 474 h 1738"/>
                  <a:gd name="T54" fmla="*/ 2903 w 3437"/>
                  <a:gd name="T55" fmla="*/ 521 h 1738"/>
                  <a:gd name="T56" fmla="*/ 676 w 3437"/>
                  <a:gd name="T57" fmla="*/ 352 h 1738"/>
                  <a:gd name="T58" fmla="*/ 672 w 3437"/>
                  <a:gd name="T59" fmla="*/ 401 h 1738"/>
                  <a:gd name="T60" fmla="*/ 2704 w 3437"/>
                  <a:gd name="T61" fmla="*/ 335 h 1738"/>
                  <a:gd name="T62" fmla="*/ 2736 w 3437"/>
                  <a:gd name="T63" fmla="*/ 378 h 1738"/>
                  <a:gd name="T64" fmla="*/ 860 w 3437"/>
                  <a:gd name="T65" fmla="*/ 229 h 1738"/>
                  <a:gd name="T66" fmla="*/ 853 w 3437"/>
                  <a:gd name="T67" fmla="*/ 277 h 1738"/>
                  <a:gd name="T68" fmla="*/ 2517 w 3437"/>
                  <a:gd name="T69" fmla="*/ 219 h 1738"/>
                  <a:gd name="T70" fmla="*/ 2552 w 3437"/>
                  <a:gd name="T71" fmla="*/ 258 h 1738"/>
                  <a:gd name="T72" fmla="*/ 1060 w 3437"/>
                  <a:gd name="T73" fmla="*/ 131 h 1738"/>
                  <a:gd name="T74" fmla="*/ 1049 w 3437"/>
                  <a:gd name="T75" fmla="*/ 177 h 1738"/>
                  <a:gd name="T76" fmla="*/ 2317 w 3437"/>
                  <a:gd name="T77" fmla="*/ 128 h 1738"/>
                  <a:gd name="T78" fmla="*/ 2354 w 3437"/>
                  <a:gd name="T79" fmla="*/ 163 h 1738"/>
                  <a:gd name="T80" fmla="*/ 1270 w 3437"/>
                  <a:gd name="T81" fmla="*/ 59 h 1738"/>
                  <a:gd name="T82" fmla="*/ 1256 w 3437"/>
                  <a:gd name="T83" fmla="*/ 104 h 1738"/>
                  <a:gd name="T84" fmla="*/ 2107 w 3437"/>
                  <a:gd name="T85" fmla="*/ 64 h 1738"/>
                  <a:gd name="T86" fmla="*/ 2145 w 3437"/>
                  <a:gd name="T87" fmla="*/ 94 h 1738"/>
                  <a:gd name="T88" fmla="*/ 1488 w 3437"/>
                  <a:gd name="T89" fmla="*/ 15 h 1738"/>
                  <a:gd name="T90" fmla="*/ 1471 w 3437"/>
                  <a:gd name="T91" fmla="*/ 58 h 1738"/>
                  <a:gd name="T92" fmla="*/ 1890 w 3437"/>
                  <a:gd name="T93" fmla="*/ 28 h 1738"/>
                  <a:gd name="T94" fmla="*/ 1929 w 3437"/>
                  <a:gd name="T95" fmla="*/ 53 h 1738"/>
                  <a:gd name="T96" fmla="*/ 1710 w 3437"/>
                  <a:gd name="T97" fmla="*/ 0 h 1738"/>
                  <a:gd name="T98" fmla="*/ 1690 w 3437"/>
                  <a:gd name="T99" fmla="*/ 40 h 1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437" h="1738">
                    <a:moveTo>
                      <a:pt x="20" y="1738"/>
                    </a:moveTo>
                    <a:cubicBezTo>
                      <a:pt x="9" y="1738"/>
                      <a:pt x="0" y="1729"/>
                      <a:pt x="0" y="1718"/>
                    </a:cubicBezTo>
                    <a:cubicBezTo>
                      <a:pt x="0" y="1711"/>
                      <a:pt x="0" y="1704"/>
                      <a:pt x="1" y="1698"/>
                    </a:cubicBezTo>
                    <a:cubicBezTo>
                      <a:pt x="1" y="1687"/>
                      <a:pt x="10" y="1678"/>
                      <a:pt x="21" y="1678"/>
                    </a:cubicBezTo>
                    <a:cubicBezTo>
                      <a:pt x="21" y="1678"/>
                      <a:pt x="21" y="1678"/>
                      <a:pt x="21" y="1678"/>
                    </a:cubicBezTo>
                    <a:cubicBezTo>
                      <a:pt x="32" y="1678"/>
                      <a:pt x="41" y="1687"/>
                      <a:pt x="41" y="1698"/>
                    </a:cubicBezTo>
                    <a:cubicBezTo>
                      <a:pt x="40" y="1705"/>
                      <a:pt x="40" y="1711"/>
                      <a:pt x="40" y="1718"/>
                    </a:cubicBezTo>
                    <a:cubicBezTo>
                      <a:pt x="40" y="1729"/>
                      <a:pt x="32" y="1738"/>
                      <a:pt x="20" y="1738"/>
                    </a:cubicBezTo>
                    <a:close/>
                    <a:moveTo>
                      <a:pt x="3416" y="1701"/>
                    </a:moveTo>
                    <a:cubicBezTo>
                      <a:pt x="3406" y="1701"/>
                      <a:pt x="3397" y="1692"/>
                      <a:pt x="3396" y="1681"/>
                    </a:cubicBezTo>
                    <a:cubicBezTo>
                      <a:pt x="3396" y="1675"/>
                      <a:pt x="3396" y="1668"/>
                      <a:pt x="3396" y="1662"/>
                    </a:cubicBezTo>
                    <a:cubicBezTo>
                      <a:pt x="3396" y="1650"/>
                      <a:pt x="3404" y="1641"/>
                      <a:pt x="3415" y="1641"/>
                    </a:cubicBezTo>
                    <a:cubicBezTo>
                      <a:pt x="3426" y="1640"/>
                      <a:pt x="3435" y="1649"/>
                      <a:pt x="3436" y="1660"/>
                    </a:cubicBezTo>
                    <a:cubicBezTo>
                      <a:pt x="3436" y="1667"/>
                      <a:pt x="3436" y="1674"/>
                      <a:pt x="3436" y="1680"/>
                    </a:cubicBezTo>
                    <a:cubicBezTo>
                      <a:pt x="3437" y="1691"/>
                      <a:pt x="3428" y="1701"/>
                      <a:pt x="3417" y="1701"/>
                    </a:cubicBezTo>
                    <a:cubicBezTo>
                      <a:pt x="3417" y="1701"/>
                      <a:pt x="3417" y="1701"/>
                      <a:pt x="3416" y="1701"/>
                    </a:cubicBezTo>
                    <a:close/>
                    <a:moveTo>
                      <a:pt x="35" y="1519"/>
                    </a:moveTo>
                    <a:cubicBezTo>
                      <a:pt x="34" y="1519"/>
                      <a:pt x="33" y="1519"/>
                      <a:pt x="32" y="1518"/>
                    </a:cubicBezTo>
                    <a:cubicBezTo>
                      <a:pt x="21" y="1517"/>
                      <a:pt x="13" y="1507"/>
                      <a:pt x="15" y="1496"/>
                    </a:cubicBezTo>
                    <a:cubicBezTo>
                      <a:pt x="16" y="1489"/>
                      <a:pt x="16" y="1483"/>
                      <a:pt x="17" y="1476"/>
                    </a:cubicBezTo>
                    <a:cubicBezTo>
                      <a:pt x="19" y="1465"/>
                      <a:pt x="29" y="1457"/>
                      <a:pt x="40" y="1459"/>
                    </a:cubicBezTo>
                    <a:cubicBezTo>
                      <a:pt x="51" y="1461"/>
                      <a:pt x="59" y="1471"/>
                      <a:pt x="57" y="1482"/>
                    </a:cubicBezTo>
                    <a:cubicBezTo>
                      <a:pt x="56" y="1488"/>
                      <a:pt x="55" y="1495"/>
                      <a:pt x="54" y="1501"/>
                    </a:cubicBezTo>
                    <a:cubicBezTo>
                      <a:pt x="53" y="1511"/>
                      <a:pt x="44" y="1519"/>
                      <a:pt x="35" y="1519"/>
                    </a:cubicBezTo>
                    <a:close/>
                    <a:moveTo>
                      <a:pt x="3398" y="1482"/>
                    </a:moveTo>
                    <a:cubicBezTo>
                      <a:pt x="3388" y="1482"/>
                      <a:pt x="3379" y="1475"/>
                      <a:pt x="3378" y="1465"/>
                    </a:cubicBezTo>
                    <a:cubicBezTo>
                      <a:pt x="3377" y="1458"/>
                      <a:pt x="3376" y="1452"/>
                      <a:pt x="3375" y="1445"/>
                    </a:cubicBezTo>
                    <a:cubicBezTo>
                      <a:pt x="3373" y="1434"/>
                      <a:pt x="3380" y="1424"/>
                      <a:pt x="3391" y="1422"/>
                    </a:cubicBezTo>
                    <a:cubicBezTo>
                      <a:pt x="3402" y="1421"/>
                      <a:pt x="3412" y="1428"/>
                      <a:pt x="3414" y="1439"/>
                    </a:cubicBezTo>
                    <a:cubicBezTo>
                      <a:pt x="3415" y="1446"/>
                      <a:pt x="3416" y="1452"/>
                      <a:pt x="3417" y="1459"/>
                    </a:cubicBezTo>
                    <a:cubicBezTo>
                      <a:pt x="3419" y="1470"/>
                      <a:pt x="3412" y="1480"/>
                      <a:pt x="3401" y="1482"/>
                    </a:cubicBezTo>
                    <a:cubicBezTo>
                      <a:pt x="3400" y="1482"/>
                      <a:pt x="3399" y="1482"/>
                      <a:pt x="3398" y="1482"/>
                    </a:cubicBezTo>
                    <a:close/>
                    <a:moveTo>
                      <a:pt x="77" y="1303"/>
                    </a:moveTo>
                    <a:cubicBezTo>
                      <a:pt x="75" y="1303"/>
                      <a:pt x="73" y="1303"/>
                      <a:pt x="72" y="1302"/>
                    </a:cubicBezTo>
                    <a:cubicBezTo>
                      <a:pt x="61" y="1299"/>
                      <a:pt x="55" y="1288"/>
                      <a:pt x="57" y="1278"/>
                    </a:cubicBezTo>
                    <a:cubicBezTo>
                      <a:pt x="59" y="1271"/>
                      <a:pt x="61" y="1265"/>
                      <a:pt x="63" y="1258"/>
                    </a:cubicBezTo>
                    <a:cubicBezTo>
                      <a:pt x="66" y="1248"/>
                      <a:pt x="77" y="1241"/>
                      <a:pt x="87" y="1244"/>
                    </a:cubicBezTo>
                    <a:cubicBezTo>
                      <a:pt x="98" y="1247"/>
                      <a:pt x="104" y="1258"/>
                      <a:pt x="101" y="1269"/>
                    </a:cubicBezTo>
                    <a:cubicBezTo>
                      <a:pt x="99" y="1275"/>
                      <a:pt x="98" y="1282"/>
                      <a:pt x="96" y="1288"/>
                    </a:cubicBezTo>
                    <a:cubicBezTo>
                      <a:pt x="94" y="1297"/>
                      <a:pt x="86" y="1303"/>
                      <a:pt x="77" y="1303"/>
                    </a:cubicBezTo>
                    <a:close/>
                    <a:moveTo>
                      <a:pt x="3351" y="1267"/>
                    </a:moveTo>
                    <a:cubicBezTo>
                      <a:pt x="3342" y="1267"/>
                      <a:pt x="3334" y="1261"/>
                      <a:pt x="3331" y="1253"/>
                    </a:cubicBezTo>
                    <a:cubicBezTo>
                      <a:pt x="3330" y="1246"/>
                      <a:pt x="3328" y="1240"/>
                      <a:pt x="3326" y="1234"/>
                    </a:cubicBezTo>
                    <a:cubicBezTo>
                      <a:pt x="3323" y="1223"/>
                      <a:pt x="3329" y="1212"/>
                      <a:pt x="3339" y="1209"/>
                    </a:cubicBezTo>
                    <a:cubicBezTo>
                      <a:pt x="3350" y="1206"/>
                      <a:pt x="3361" y="1212"/>
                      <a:pt x="3364" y="1222"/>
                    </a:cubicBezTo>
                    <a:cubicBezTo>
                      <a:pt x="3366" y="1229"/>
                      <a:pt x="3368" y="1235"/>
                      <a:pt x="3370" y="1242"/>
                    </a:cubicBezTo>
                    <a:cubicBezTo>
                      <a:pt x="3373" y="1252"/>
                      <a:pt x="3367" y="1263"/>
                      <a:pt x="3356" y="1266"/>
                    </a:cubicBezTo>
                    <a:cubicBezTo>
                      <a:pt x="3354" y="1267"/>
                      <a:pt x="3353" y="1267"/>
                      <a:pt x="3351" y="1267"/>
                    </a:cubicBezTo>
                    <a:close/>
                    <a:moveTo>
                      <a:pt x="147" y="1094"/>
                    </a:moveTo>
                    <a:cubicBezTo>
                      <a:pt x="144" y="1094"/>
                      <a:pt x="142" y="1094"/>
                      <a:pt x="139" y="1093"/>
                    </a:cubicBezTo>
                    <a:cubicBezTo>
                      <a:pt x="129" y="1089"/>
                      <a:pt x="124" y="1077"/>
                      <a:pt x="128" y="1067"/>
                    </a:cubicBezTo>
                    <a:cubicBezTo>
                      <a:pt x="131" y="1061"/>
                      <a:pt x="133" y="1054"/>
                      <a:pt x="136" y="1048"/>
                    </a:cubicBezTo>
                    <a:cubicBezTo>
                      <a:pt x="140" y="1038"/>
                      <a:pt x="152" y="1033"/>
                      <a:pt x="162" y="1037"/>
                    </a:cubicBezTo>
                    <a:cubicBezTo>
                      <a:pt x="172" y="1042"/>
                      <a:pt x="177" y="1054"/>
                      <a:pt x="173" y="1064"/>
                    </a:cubicBezTo>
                    <a:cubicBezTo>
                      <a:pt x="170" y="1070"/>
                      <a:pt x="168" y="1076"/>
                      <a:pt x="165" y="1082"/>
                    </a:cubicBezTo>
                    <a:cubicBezTo>
                      <a:pt x="162" y="1090"/>
                      <a:pt x="154" y="1094"/>
                      <a:pt x="147" y="1094"/>
                    </a:cubicBezTo>
                    <a:close/>
                    <a:moveTo>
                      <a:pt x="3276" y="1060"/>
                    </a:moveTo>
                    <a:cubicBezTo>
                      <a:pt x="3269" y="1060"/>
                      <a:pt x="3261" y="1056"/>
                      <a:pt x="3258" y="1048"/>
                    </a:cubicBezTo>
                    <a:cubicBezTo>
                      <a:pt x="3255" y="1042"/>
                      <a:pt x="3253" y="1036"/>
                      <a:pt x="3250" y="1030"/>
                    </a:cubicBezTo>
                    <a:cubicBezTo>
                      <a:pt x="3245" y="1020"/>
                      <a:pt x="3250" y="1008"/>
                      <a:pt x="3260" y="1004"/>
                    </a:cubicBezTo>
                    <a:cubicBezTo>
                      <a:pt x="3270" y="999"/>
                      <a:pt x="3282" y="1004"/>
                      <a:pt x="3286" y="1014"/>
                    </a:cubicBezTo>
                    <a:cubicBezTo>
                      <a:pt x="3289" y="1020"/>
                      <a:pt x="3292" y="1026"/>
                      <a:pt x="3295" y="1032"/>
                    </a:cubicBezTo>
                    <a:cubicBezTo>
                      <a:pt x="3299" y="1043"/>
                      <a:pt x="3294" y="1054"/>
                      <a:pt x="3284" y="1059"/>
                    </a:cubicBezTo>
                    <a:cubicBezTo>
                      <a:pt x="3282" y="1060"/>
                      <a:pt x="3279" y="1060"/>
                      <a:pt x="3276" y="1060"/>
                    </a:cubicBezTo>
                    <a:close/>
                    <a:moveTo>
                      <a:pt x="243" y="897"/>
                    </a:moveTo>
                    <a:cubicBezTo>
                      <a:pt x="240" y="897"/>
                      <a:pt x="236" y="896"/>
                      <a:pt x="233" y="894"/>
                    </a:cubicBezTo>
                    <a:cubicBezTo>
                      <a:pt x="224" y="889"/>
                      <a:pt x="220" y="876"/>
                      <a:pt x="226" y="867"/>
                    </a:cubicBezTo>
                    <a:cubicBezTo>
                      <a:pt x="229" y="861"/>
                      <a:pt x="232" y="855"/>
                      <a:pt x="236" y="849"/>
                    </a:cubicBezTo>
                    <a:cubicBezTo>
                      <a:pt x="241" y="840"/>
                      <a:pt x="254" y="837"/>
                      <a:pt x="263" y="842"/>
                    </a:cubicBezTo>
                    <a:cubicBezTo>
                      <a:pt x="273" y="848"/>
                      <a:pt x="276" y="860"/>
                      <a:pt x="270" y="870"/>
                    </a:cubicBezTo>
                    <a:cubicBezTo>
                      <a:pt x="267" y="875"/>
                      <a:pt x="264" y="881"/>
                      <a:pt x="260" y="887"/>
                    </a:cubicBezTo>
                    <a:cubicBezTo>
                      <a:pt x="257" y="893"/>
                      <a:pt x="250" y="897"/>
                      <a:pt x="243" y="897"/>
                    </a:cubicBezTo>
                    <a:close/>
                    <a:moveTo>
                      <a:pt x="3176" y="865"/>
                    </a:moveTo>
                    <a:cubicBezTo>
                      <a:pt x="3169" y="865"/>
                      <a:pt x="3162" y="862"/>
                      <a:pt x="3158" y="855"/>
                    </a:cubicBezTo>
                    <a:cubicBezTo>
                      <a:pt x="3155" y="850"/>
                      <a:pt x="3152" y="844"/>
                      <a:pt x="3148" y="839"/>
                    </a:cubicBezTo>
                    <a:cubicBezTo>
                      <a:pt x="3142" y="829"/>
                      <a:pt x="3145" y="817"/>
                      <a:pt x="3155" y="811"/>
                    </a:cubicBezTo>
                    <a:cubicBezTo>
                      <a:pt x="3164" y="805"/>
                      <a:pt x="3177" y="808"/>
                      <a:pt x="3182" y="818"/>
                    </a:cubicBezTo>
                    <a:cubicBezTo>
                      <a:pt x="3186" y="823"/>
                      <a:pt x="3189" y="829"/>
                      <a:pt x="3193" y="835"/>
                    </a:cubicBezTo>
                    <a:cubicBezTo>
                      <a:pt x="3198" y="844"/>
                      <a:pt x="3195" y="857"/>
                      <a:pt x="3186" y="862"/>
                    </a:cubicBezTo>
                    <a:cubicBezTo>
                      <a:pt x="3183" y="864"/>
                      <a:pt x="3179" y="865"/>
                      <a:pt x="3176" y="865"/>
                    </a:cubicBezTo>
                    <a:close/>
                    <a:moveTo>
                      <a:pt x="364" y="713"/>
                    </a:moveTo>
                    <a:cubicBezTo>
                      <a:pt x="360" y="713"/>
                      <a:pt x="356" y="712"/>
                      <a:pt x="352" y="709"/>
                    </a:cubicBezTo>
                    <a:cubicBezTo>
                      <a:pt x="343" y="703"/>
                      <a:pt x="342" y="690"/>
                      <a:pt x="348" y="681"/>
                    </a:cubicBezTo>
                    <a:cubicBezTo>
                      <a:pt x="352" y="676"/>
                      <a:pt x="357" y="671"/>
                      <a:pt x="361" y="665"/>
                    </a:cubicBezTo>
                    <a:cubicBezTo>
                      <a:pt x="367" y="656"/>
                      <a:pt x="380" y="655"/>
                      <a:pt x="389" y="662"/>
                    </a:cubicBezTo>
                    <a:cubicBezTo>
                      <a:pt x="397" y="668"/>
                      <a:pt x="399" y="681"/>
                      <a:pt x="392" y="690"/>
                    </a:cubicBezTo>
                    <a:cubicBezTo>
                      <a:pt x="388" y="695"/>
                      <a:pt x="384" y="700"/>
                      <a:pt x="380" y="705"/>
                    </a:cubicBezTo>
                    <a:cubicBezTo>
                      <a:pt x="376" y="711"/>
                      <a:pt x="370" y="713"/>
                      <a:pt x="364" y="713"/>
                    </a:cubicBezTo>
                    <a:close/>
                    <a:moveTo>
                      <a:pt x="3051" y="684"/>
                    </a:moveTo>
                    <a:cubicBezTo>
                      <a:pt x="3045" y="684"/>
                      <a:pt x="3039" y="682"/>
                      <a:pt x="3035" y="677"/>
                    </a:cubicBezTo>
                    <a:cubicBezTo>
                      <a:pt x="3031" y="672"/>
                      <a:pt x="3027" y="667"/>
                      <a:pt x="3023" y="661"/>
                    </a:cubicBezTo>
                    <a:cubicBezTo>
                      <a:pt x="3016" y="653"/>
                      <a:pt x="3017" y="640"/>
                      <a:pt x="3026" y="633"/>
                    </a:cubicBezTo>
                    <a:cubicBezTo>
                      <a:pt x="3034" y="626"/>
                      <a:pt x="3047" y="628"/>
                      <a:pt x="3054" y="636"/>
                    </a:cubicBezTo>
                    <a:cubicBezTo>
                      <a:pt x="3058" y="642"/>
                      <a:pt x="3062" y="647"/>
                      <a:pt x="3066" y="652"/>
                    </a:cubicBezTo>
                    <a:cubicBezTo>
                      <a:pt x="3073" y="661"/>
                      <a:pt x="3072" y="673"/>
                      <a:pt x="3063" y="680"/>
                    </a:cubicBezTo>
                    <a:cubicBezTo>
                      <a:pt x="3059" y="683"/>
                      <a:pt x="3055" y="684"/>
                      <a:pt x="3051" y="684"/>
                    </a:cubicBezTo>
                    <a:close/>
                    <a:moveTo>
                      <a:pt x="508" y="547"/>
                    </a:moveTo>
                    <a:cubicBezTo>
                      <a:pt x="503" y="547"/>
                      <a:pt x="498" y="545"/>
                      <a:pt x="494" y="541"/>
                    </a:cubicBezTo>
                    <a:cubicBezTo>
                      <a:pt x="486" y="534"/>
                      <a:pt x="486" y="521"/>
                      <a:pt x="494" y="513"/>
                    </a:cubicBezTo>
                    <a:cubicBezTo>
                      <a:pt x="499" y="508"/>
                      <a:pt x="503" y="503"/>
                      <a:pt x="508" y="499"/>
                    </a:cubicBezTo>
                    <a:cubicBezTo>
                      <a:pt x="516" y="491"/>
                      <a:pt x="529" y="491"/>
                      <a:pt x="536" y="499"/>
                    </a:cubicBezTo>
                    <a:cubicBezTo>
                      <a:pt x="544" y="507"/>
                      <a:pt x="544" y="519"/>
                      <a:pt x="536" y="527"/>
                    </a:cubicBezTo>
                    <a:cubicBezTo>
                      <a:pt x="532" y="532"/>
                      <a:pt x="527" y="536"/>
                      <a:pt x="522" y="541"/>
                    </a:cubicBezTo>
                    <a:cubicBezTo>
                      <a:pt x="518" y="545"/>
                      <a:pt x="513" y="547"/>
                      <a:pt x="508" y="547"/>
                    </a:cubicBezTo>
                    <a:close/>
                    <a:moveTo>
                      <a:pt x="2903" y="521"/>
                    </a:moveTo>
                    <a:cubicBezTo>
                      <a:pt x="2898" y="521"/>
                      <a:pt x="2893" y="519"/>
                      <a:pt x="2889" y="516"/>
                    </a:cubicBezTo>
                    <a:cubicBezTo>
                      <a:pt x="2885" y="511"/>
                      <a:pt x="2880" y="507"/>
                      <a:pt x="2875" y="502"/>
                    </a:cubicBezTo>
                    <a:cubicBezTo>
                      <a:pt x="2867" y="494"/>
                      <a:pt x="2867" y="482"/>
                      <a:pt x="2875" y="474"/>
                    </a:cubicBezTo>
                    <a:cubicBezTo>
                      <a:pt x="2882" y="466"/>
                      <a:pt x="2895" y="465"/>
                      <a:pt x="2903" y="473"/>
                    </a:cubicBezTo>
                    <a:cubicBezTo>
                      <a:pt x="2908" y="478"/>
                      <a:pt x="2913" y="482"/>
                      <a:pt x="2917" y="487"/>
                    </a:cubicBezTo>
                    <a:cubicBezTo>
                      <a:pt x="2925" y="495"/>
                      <a:pt x="2925" y="507"/>
                      <a:pt x="2918" y="515"/>
                    </a:cubicBezTo>
                    <a:cubicBezTo>
                      <a:pt x="2914" y="519"/>
                      <a:pt x="2909" y="521"/>
                      <a:pt x="2903" y="521"/>
                    </a:cubicBezTo>
                    <a:close/>
                    <a:moveTo>
                      <a:pt x="672" y="401"/>
                    </a:moveTo>
                    <a:cubicBezTo>
                      <a:pt x="666" y="401"/>
                      <a:pt x="660" y="398"/>
                      <a:pt x="656" y="393"/>
                    </a:cubicBezTo>
                    <a:cubicBezTo>
                      <a:pt x="649" y="384"/>
                      <a:pt x="651" y="372"/>
                      <a:pt x="660" y="365"/>
                    </a:cubicBezTo>
                    <a:cubicBezTo>
                      <a:pt x="665" y="361"/>
                      <a:pt x="670" y="357"/>
                      <a:pt x="676" y="352"/>
                    </a:cubicBezTo>
                    <a:cubicBezTo>
                      <a:pt x="684" y="346"/>
                      <a:pt x="697" y="347"/>
                      <a:pt x="704" y="356"/>
                    </a:cubicBezTo>
                    <a:cubicBezTo>
                      <a:pt x="710" y="365"/>
                      <a:pt x="709" y="378"/>
                      <a:pt x="700" y="384"/>
                    </a:cubicBezTo>
                    <a:cubicBezTo>
                      <a:pt x="695" y="388"/>
                      <a:pt x="689" y="392"/>
                      <a:pt x="684" y="396"/>
                    </a:cubicBezTo>
                    <a:cubicBezTo>
                      <a:pt x="681" y="399"/>
                      <a:pt x="676" y="401"/>
                      <a:pt x="672" y="401"/>
                    </a:cubicBezTo>
                    <a:close/>
                    <a:moveTo>
                      <a:pt x="2736" y="378"/>
                    </a:moveTo>
                    <a:cubicBezTo>
                      <a:pt x="2732" y="378"/>
                      <a:pt x="2728" y="377"/>
                      <a:pt x="2724" y="374"/>
                    </a:cubicBezTo>
                    <a:cubicBezTo>
                      <a:pt x="2719" y="370"/>
                      <a:pt x="2714" y="367"/>
                      <a:pt x="2708" y="363"/>
                    </a:cubicBezTo>
                    <a:cubicBezTo>
                      <a:pt x="2700" y="356"/>
                      <a:pt x="2698" y="344"/>
                      <a:pt x="2704" y="335"/>
                    </a:cubicBezTo>
                    <a:cubicBezTo>
                      <a:pt x="2711" y="326"/>
                      <a:pt x="2723" y="324"/>
                      <a:pt x="2732" y="330"/>
                    </a:cubicBezTo>
                    <a:cubicBezTo>
                      <a:pt x="2738" y="334"/>
                      <a:pt x="2743" y="338"/>
                      <a:pt x="2748" y="342"/>
                    </a:cubicBezTo>
                    <a:cubicBezTo>
                      <a:pt x="2757" y="349"/>
                      <a:pt x="2759" y="362"/>
                      <a:pt x="2752" y="370"/>
                    </a:cubicBezTo>
                    <a:cubicBezTo>
                      <a:pt x="2748" y="376"/>
                      <a:pt x="2742" y="378"/>
                      <a:pt x="2736" y="378"/>
                    </a:cubicBezTo>
                    <a:close/>
                    <a:moveTo>
                      <a:pt x="853" y="277"/>
                    </a:moveTo>
                    <a:cubicBezTo>
                      <a:pt x="846" y="277"/>
                      <a:pt x="840" y="273"/>
                      <a:pt x="836" y="267"/>
                    </a:cubicBezTo>
                    <a:cubicBezTo>
                      <a:pt x="830" y="257"/>
                      <a:pt x="834" y="245"/>
                      <a:pt x="843" y="239"/>
                    </a:cubicBezTo>
                    <a:cubicBezTo>
                      <a:pt x="849" y="236"/>
                      <a:pt x="855" y="232"/>
                      <a:pt x="860" y="229"/>
                    </a:cubicBezTo>
                    <a:cubicBezTo>
                      <a:pt x="870" y="224"/>
                      <a:pt x="882" y="227"/>
                      <a:pt x="888" y="236"/>
                    </a:cubicBezTo>
                    <a:cubicBezTo>
                      <a:pt x="893" y="246"/>
                      <a:pt x="890" y="258"/>
                      <a:pt x="880" y="264"/>
                    </a:cubicBezTo>
                    <a:cubicBezTo>
                      <a:pt x="875" y="267"/>
                      <a:pt x="869" y="270"/>
                      <a:pt x="863" y="274"/>
                    </a:cubicBezTo>
                    <a:cubicBezTo>
                      <a:pt x="860" y="276"/>
                      <a:pt x="857" y="277"/>
                      <a:pt x="853" y="277"/>
                    </a:cubicBezTo>
                    <a:close/>
                    <a:moveTo>
                      <a:pt x="2552" y="258"/>
                    </a:moveTo>
                    <a:cubicBezTo>
                      <a:pt x="2549" y="258"/>
                      <a:pt x="2546" y="257"/>
                      <a:pt x="2542" y="256"/>
                    </a:cubicBezTo>
                    <a:cubicBezTo>
                      <a:pt x="2537" y="252"/>
                      <a:pt x="2531" y="249"/>
                      <a:pt x="2525" y="246"/>
                    </a:cubicBezTo>
                    <a:cubicBezTo>
                      <a:pt x="2516" y="241"/>
                      <a:pt x="2512" y="228"/>
                      <a:pt x="2517" y="219"/>
                    </a:cubicBezTo>
                    <a:cubicBezTo>
                      <a:pt x="2523" y="209"/>
                      <a:pt x="2535" y="206"/>
                      <a:pt x="2544" y="211"/>
                    </a:cubicBezTo>
                    <a:cubicBezTo>
                      <a:pt x="2550" y="214"/>
                      <a:pt x="2556" y="217"/>
                      <a:pt x="2562" y="221"/>
                    </a:cubicBezTo>
                    <a:cubicBezTo>
                      <a:pt x="2572" y="226"/>
                      <a:pt x="2575" y="238"/>
                      <a:pt x="2570" y="248"/>
                    </a:cubicBezTo>
                    <a:cubicBezTo>
                      <a:pt x="2566" y="254"/>
                      <a:pt x="2559" y="258"/>
                      <a:pt x="2552" y="258"/>
                    </a:cubicBezTo>
                    <a:close/>
                    <a:moveTo>
                      <a:pt x="1049" y="177"/>
                    </a:moveTo>
                    <a:cubicBezTo>
                      <a:pt x="1041" y="177"/>
                      <a:pt x="1034" y="172"/>
                      <a:pt x="1031" y="165"/>
                    </a:cubicBezTo>
                    <a:cubicBezTo>
                      <a:pt x="1026" y="155"/>
                      <a:pt x="1031" y="143"/>
                      <a:pt x="1041" y="139"/>
                    </a:cubicBezTo>
                    <a:cubicBezTo>
                      <a:pt x="1047" y="136"/>
                      <a:pt x="1053" y="133"/>
                      <a:pt x="1060" y="131"/>
                    </a:cubicBezTo>
                    <a:cubicBezTo>
                      <a:pt x="1070" y="126"/>
                      <a:pt x="1082" y="131"/>
                      <a:pt x="1086" y="141"/>
                    </a:cubicBezTo>
                    <a:cubicBezTo>
                      <a:pt x="1090" y="152"/>
                      <a:pt x="1085" y="163"/>
                      <a:pt x="1075" y="168"/>
                    </a:cubicBezTo>
                    <a:cubicBezTo>
                      <a:pt x="1069" y="170"/>
                      <a:pt x="1063" y="173"/>
                      <a:pt x="1057" y="175"/>
                    </a:cubicBezTo>
                    <a:cubicBezTo>
                      <a:pt x="1054" y="176"/>
                      <a:pt x="1052" y="177"/>
                      <a:pt x="1049" y="177"/>
                    </a:cubicBezTo>
                    <a:close/>
                    <a:moveTo>
                      <a:pt x="2354" y="163"/>
                    </a:moveTo>
                    <a:cubicBezTo>
                      <a:pt x="2352" y="163"/>
                      <a:pt x="2349" y="162"/>
                      <a:pt x="2347" y="161"/>
                    </a:cubicBezTo>
                    <a:cubicBezTo>
                      <a:pt x="2341" y="159"/>
                      <a:pt x="2334" y="156"/>
                      <a:pt x="2328" y="154"/>
                    </a:cubicBezTo>
                    <a:cubicBezTo>
                      <a:pt x="2318" y="150"/>
                      <a:pt x="2313" y="138"/>
                      <a:pt x="2317" y="128"/>
                    </a:cubicBezTo>
                    <a:cubicBezTo>
                      <a:pt x="2321" y="118"/>
                      <a:pt x="2333" y="113"/>
                      <a:pt x="2343" y="117"/>
                    </a:cubicBezTo>
                    <a:cubicBezTo>
                      <a:pt x="2349" y="119"/>
                      <a:pt x="2355" y="122"/>
                      <a:pt x="2362" y="124"/>
                    </a:cubicBezTo>
                    <a:cubicBezTo>
                      <a:pt x="2372" y="128"/>
                      <a:pt x="2377" y="140"/>
                      <a:pt x="2373" y="150"/>
                    </a:cubicBezTo>
                    <a:cubicBezTo>
                      <a:pt x="2370" y="158"/>
                      <a:pt x="2362" y="163"/>
                      <a:pt x="2354" y="163"/>
                    </a:cubicBezTo>
                    <a:close/>
                    <a:moveTo>
                      <a:pt x="1256" y="104"/>
                    </a:moveTo>
                    <a:cubicBezTo>
                      <a:pt x="1247" y="104"/>
                      <a:pt x="1239" y="98"/>
                      <a:pt x="1237" y="89"/>
                    </a:cubicBezTo>
                    <a:cubicBezTo>
                      <a:pt x="1234" y="78"/>
                      <a:pt x="1240" y="67"/>
                      <a:pt x="1251" y="64"/>
                    </a:cubicBezTo>
                    <a:cubicBezTo>
                      <a:pt x="1257" y="62"/>
                      <a:pt x="1264" y="61"/>
                      <a:pt x="1270" y="59"/>
                    </a:cubicBezTo>
                    <a:cubicBezTo>
                      <a:pt x="1281" y="56"/>
                      <a:pt x="1292" y="62"/>
                      <a:pt x="1295" y="73"/>
                    </a:cubicBezTo>
                    <a:cubicBezTo>
                      <a:pt x="1298" y="84"/>
                      <a:pt x="1291" y="95"/>
                      <a:pt x="1281" y="98"/>
                    </a:cubicBezTo>
                    <a:cubicBezTo>
                      <a:pt x="1274" y="99"/>
                      <a:pt x="1268" y="101"/>
                      <a:pt x="1262" y="103"/>
                    </a:cubicBezTo>
                    <a:cubicBezTo>
                      <a:pt x="1260" y="103"/>
                      <a:pt x="1258" y="104"/>
                      <a:pt x="1256" y="104"/>
                    </a:cubicBezTo>
                    <a:close/>
                    <a:moveTo>
                      <a:pt x="2145" y="94"/>
                    </a:moveTo>
                    <a:cubicBezTo>
                      <a:pt x="2144" y="94"/>
                      <a:pt x="2142" y="94"/>
                      <a:pt x="2140" y="93"/>
                    </a:cubicBezTo>
                    <a:cubicBezTo>
                      <a:pt x="2134" y="92"/>
                      <a:pt x="2128" y="90"/>
                      <a:pt x="2121" y="88"/>
                    </a:cubicBezTo>
                    <a:cubicBezTo>
                      <a:pt x="2110" y="86"/>
                      <a:pt x="2104" y="75"/>
                      <a:pt x="2107" y="64"/>
                    </a:cubicBezTo>
                    <a:cubicBezTo>
                      <a:pt x="2109" y="53"/>
                      <a:pt x="2120" y="47"/>
                      <a:pt x="2131" y="49"/>
                    </a:cubicBezTo>
                    <a:cubicBezTo>
                      <a:pt x="2137" y="51"/>
                      <a:pt x="2144" y="53"/>
                      <a:pt x="2150" y="54"/>
                    </a:cubicBezTo>
                    <a:cubicBezTo>
                      <a:pt x="2161" y="57"/>
                      <a:pt x="2167" y="68"/>
                      <a:pt x="2165" y="79"/>
                    </a:cubicBezTo>
                    <a:cubicBezTo>
                      <a:pt x="2162" y="88"/>
                      <a:pt x="2154" y="94"/>
                      <a:pt x="2145" y="94"/>
                    </a:cubicBezTo>
                    <a:close/>
                    <a:moveTo>
                      <a:pt x="1471" y="58"/>
                    </a:moveTo>
                    <a:cubicBezTo>
                      <a:pt x="1461" y="58"/>
                      <a:pt x="1453" y="51"/>
                      <a:pt x="1451" y="41"/>
                    </a:cubicBezTo>
                    <a:cubicBezTo>
                      <a:pt x="1450" y="30"/>
                      <a:pt x="1457" y="19"/>
                      <a:pt x="1468" y="18"/>
                    </a:cubicBezTo>
                    <a:cubicBezTo>
                      <a:pt x="1475" y="17"/>
                      <a:pt x="1481" y="16"/>
                      <a:pt x="1488" y="15"/>
                    </a:cubicBezTo>
                    <a:cubicBezTo>
                      <a:pt x="1499" y="14"/>
                      <a:pt x="1509" y="21"/>
                      <a:pt x="1511" y="32"/>
                    </a:cubicBezTo>
                    <a:cubicBezTo>
                      <a:pt x="1512" y="43"/>
                      <a:pt x="1504" y="53"/>
                      <a:pt x="1493" y="55"/>
                    </a:cubicBezTo>
                    <a:cubicBezTo>
                      <a:pt x="1487" y="56"/>
                      <a:pt x="1480" y="57"/>
                      <a:pt x="1474" y="57"/>
                    </a:cubicBezTo>
                    <a:cubicBezTo>
                      <a:pt x="1473" y="58"/>
                      <a:pt x="1472" y="58"/>
                      <a:pt x="1471" y="58"/>
                    </a:cubicBezTo>
                    <a:close/>
                    <a:moveTo>
                      <a:pt x="1929" y="53"/>
                    </a:moveTo>
                    <a:cubicBezTo>
                      <a:pt x="1929" y="53"/>
                      <a:pt x="1928" y="53"/>
                      <a:pt x="1927" y="53"/>
                    </a:cubicBezTo>
                    <a:cubicBezTo>
                      <a:pt x="1920" y="52"/>
                      <a:pt x="1914" y="51"/>
                      <a:pt x="1907" y="50"/>
                    </a:cubicBezTo>
                    <a:cubicBezTo>
                      <a:pt x="1896" y="49"/>
                      <a:pt x="1888" y="39"/>
                      <a:pt x="1890" y="28"/>
                    </a:cubicBezTo>
                    <a:cubicBezTo>
                      <a:pt x="1891" y="17"/>
                      <a:pt x="1901" y="9"/>
                      <a:pt x="1912" y="10"/>
                    </a:cubicBezTo>
                    <a:cubicBezTo>
                      <a:pt x="1918" y="11"/>
                      <a:pt x="1925" y="12"/>
                      <a:pt x="1932" y="13"/>
                    </a:cubicBezTo>
                    <a:cubicBezTo>
                      <a:pt x="1943" y="14"/>
                      <a:pt x="1951" y="24"/>
                      <a:pt x="1949" y="35"/>
                    </a:cubicBezTo>
                    <a:cubicBezTo>
                      <a:pt x="1948" y="45"/>
                      <a:pt x="1939" y="53"/>
                      <a:pt x="1929" y="53"/>
                    </a:cubicBezTo>
                    <a:close/>
                    <a:moveTo>
                      <a:pt x="1690" y="40"/>
                    </a:moveTo>
                    <a:cubicBezTo>
                      <a:pt x="1679" y="40"/>
                      <a:pt x="1670" y="31"/>
                      <a:pt x="1670" y="20"/>
                    </a:cubicBezTo>
                    <a:cubicBezTo>
                      <a:pt x="1670" y="9"/>
                      <a:pt x="1679" y="0"/>
                      <a:pt x="1690" y="0"/>
                    </a:cubicBezTo>
                    <a:cubicBezTo>
                      <a:pt x="1696" y="0"/>
                      <a:pt x="1703" y="0"/>
                      <a:pt x="1710" y="0"/>
                    </a:cubicBezTo>
                    <a:cubicBezTo>
                      <a:pt x="1710" y="0"/>
                      <a:pt x="1710" y="0"/>
                      <a:pt x="1710" y="0"/>
                    </a:cubicBezTo>
                    <a:cubicBezTo>
                      <a:pt x="1721" y="0"/>
                      <a:pt x="1730" y="9"/>
                      <a:pt x="1730" y="20"/>
                    </a:cubicBezTo>
                    <a:cubicBezTo>
                      <a:pt x="1730" y="31"/>
                      <a:pt x="1721" y="40"/>
                      <a:pt x="1710" y="40"/>
                    </a:cubicBezTo>
                    <a:cubicBezTo>
                      <a:pt x="1704" y="40"/>
                      <a:pt x="1697" y="40"/>
                      <a:pt x="1690" y="40"/>
                    </a:cubicBezTo>
                    <a:cubicBezTo>
                      <a:pt x="1690" y="40"/>
                      <a:pt x="1690" y="40"/>
                      <a:pt x="1690" y="40"/>
                    </a:cubicBez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6" name="자유형 420">
                <a:extLst>
                  <a:ext uri="{FF2B5EF4-FFF2-40B4-BE49-F238E27FC236}">
                    <a16:creationId xmlns:a16="http://schemas.microsoft.com/office/drawing/2014/main" id="{27FB5DF7-1FB6-9456-861E-60E191CAD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5356" y="2636912"/>
                <a:ext cx="7087504" cy="1804258"/>
              </a:xfrm>
              <a:custGeom>
                <a:avLst/>
                <a:gdLst>
                  <a:gd name="connsiteX0" fmla="*/ 3280743 w 6639182"/>
                  <a:gd name="connsiteY0" fmla="*/ 0 h 1690129"/>
                  <a:gd name="connsiteX1" fmla="*/ 3610190 w 6639182"/>
                  <a:gd name="connsiteY1" fmla="*/ 66097 h 1690129"/>
                  <a:gd name="connsiteX2" fmla="*/ 3879337 w 6639182"/>
                  <a:gd name="connsiteY2" fmla="*/ 247252 h 1690129"/>
                  <a:gd name="connsiteX3" fmla="*/ 4060729 w 6639182"/>
                  <a:gd name="connsiteY3" fmla="*/ 516048 h 1690129"/>
                  <a:gd name="connsiteX4" fmla="*/ 4127402 w 6639182"/>
                  <a:gd name="connsiteY4" fmla="*/ 845065 h 1690129"/>
                  <a:gd name="connsiteX5" fmla="*/ 4127402 w 6639182"/>
                  <a:gd name="connsiteY5" fmla="*/ 858774 h 1690129"/>
                  <a:gd name="connsiteX6" fmla="*/ 4126912 w 6639182"/>
                  <a:gd name="connsiteY6" fmla="*/ 858774 h 1690129"/>
                  <a:gd name="connsiteX7" fmla="*/ 4945627 w 6639182"/>
                  <a:gd name="connsiteY7" fmla="*/ 1662711 h 1690129"/>
                  <a:gd name="connsiteX8" fmla="*/ 5764342 w 6639182"/>
                  <a:gd name="connsiteY8" fmla="*/ 858774 h 1690129"/>
                  <a:gd name="connsiteX9" fmla="*/ 5763852 w 6639182"/>
                  <a:gd name="connsiteY9" fmla="*/ 858774 h 1690129"/>
                  <a:gd name="connsiteX10" fmla="*/ 5763852 w 6639182"/>
                  <a:gd name="connsiteY10" fmla="*/ 845065 h 1690129"/>
                  <a:gd name="connsiteX11" fmla="*/ 5830036 w 6639182"/>
                  <a:gd name="connsiteY11" fmla="*/ 516048 h 1690129"/>
                  <a:gd name="connsiteX12" fmla="*/ 6011427 w 6639182"/>
                  <a:gd name="connsiteY12" fmla="*/ 247252 h 1690129"/>
                  <a:gd name="connsiteX13" fmla="*/ 6280574 w 6639182"/>
                  <a:gd name="connsiteY13" fmla="*/ 66097 h 1690129"/>
                  <a:gd name="connsiteX14" fmla="*/ 6610020 w 6639182"/>
                  <a:gd name="connsiteY14" fmla="*/ 0 h 1690129"/>
                  <a:gd name="connsiteX15" fmla="*/ 6639182 w 6639182"/>
                  <a:gd name="connsiteY15" fmla="*/ 1418 h 1690129"/>
                  <a:gd name="connsiteX16" fmla="*/ 6639182 w 6639182"/>
                  <a:gd name="connsiteY16" fmla="*/ 28879 h 1690129"/>
                  <a:gd name="connsiteX17" fmla="*/ 6610020 w 6639182"/>
                  <a:gd name="connsiteY17" fmla="*/ 27418 h 1690129"/>
                  <a:gd name="connsiteX18" fmla="*/ 5791306 w 6639182"/>
                  <a:gd name="connsiteY18" fmla="*/ 831356 h 1690129"/>
                  <a:gd name="connsiteX19" fmla="*/ 5791796 w 6639182"/>
                  <a:gd name="connsiteY19" fmla="*/ 831356 h 1690129"/>
                  <a:gd name="connsiteX20" fmla="*/ 5791796 w 6639182"/>
                  <a:gd name="connsiteY20" fmla="*/ 845065 h 1690129"/>
                  <a:gd name="connsiteX21" fmla="*/ 5725122 w 6639182"/>
                  <a:gd name="connsiteY21" fmla="*/ 1174082 h 1690129"/>
                  <a:gd name="connsiteX22" fmla="*/ 5543730 w 6639182"/>
                  <a:gd name="connsiteY22" fmla="*/ 1442877 h 1690129"/>
                  <a:gd name="connsiteX23" fmla="*/ 5275074 w 6639182"/>
                  <a:gd name="connsiteY23" fmla="*/ 1623542 h 1690129"/>
                  <a:gd name="connsiteX24" fmla="*/ 4945627 w 6639182"/>
                  <a:gd name="connsiteY24" fmla="*/ 1690129 h 1690129"/>
                  <a:gd name="connsiteX25" fmla="*/ 4616180 w 6639182"/>
                  <a:gd name="connsiteY25" fmla="*/ 1623542 h 1690129"/>
                  <a:gd name="connsiteX26" fmla="*/ 4347034 w 6639182"/>
                  <a:gd name="connsiteY26" fmla="*/ 1442877 h 1690129"/>
                  <a:gd name="connsiteX27" fmla="*/ 4165642 w 6639182"/>
                  <a:gd name="connsiteY27" fmla="*/ 1174082 h 1690129"/>
                  <a:gd name="connsiteX28" fmla="*/ 4098968 w 6639182"/>
                  <a:gd name="connsiteY28" fmla="*/ 845065 h 1690129"/>
                  <a:gd name="connsiteX29" fmla="*/ 4098968 w 6639182"/>
                  <a:gd name="connsiteY29" fmla="*/ 831356 h 1690129"/>
                  <a:gd name="connsiteX30" fmla="*/ 4099458 w 6639182"/>
                  <a:gd name="connsiteY30" fmla="*/ 831356 h 1690129"/>
                  <a:gd name="connsiteX31" fmla="*/ 3280743 w 6639182"/>
                  <a:gd name="connsiteY31" fmla="*/ 27418 h 1690129"/>
                  <a:gd name="connsiteX32" fmla="*/ 2462028 w 6639182"/>
                  <a:gd name="connsiteY32" fmla="*/ 831356 h 1690129"/>
                  <a:gd name="connsiteX33" fmla="*/ 2462518 w 6639182"/>
                  <a:gd name="connsiteY33" fmla="*/ 831356 h 1690129"/>
                  <a:gd name="connsiteX34" fmla="*/ 2462518 w 6639182"/>
                  <a:gd name="connsiteY34" fmla="*/ 845065 h 1690129"/>
                  <a:gd name="connsiteX35" fmla="*/ 2396335 w 6639182"/>
                  <a:gd name="connsiteY35" fmla="*/ 1174082 h 1690129"/>
                  <a:gd name="connsiteX36" fmla="*/ 2214943 w 6639182"/>
                  <a:gd name="connsiteY36" fmla="*/ 1442877 h 1690129"/>
                  <a:gd name="connsiteX37" fmla="*/ 1945797 w 6639182"/>
                  <a:gd name="connsiteY37" fmla="*/ 1623542 h 1690129"/>
                  <a:gd name="connsiteX38" fmla="*/ 1616350 w 6639182"/>
                  <a:gd name="connsiteY38" fmla="*/ 1690129 h 1690129"/>
                  <a:gd name="connsiteX39" fmla="*/ 1286903 w 6639182"/>
                  <a:gd name="connsiteY39" fmla="*/ 1623542 h 1690129"/>
                  <a:gd name="connsiteX40" fmla="*/ 1018246 w 6639182"/>
                  <a:gd name="connsiteY40" fmla="*/ 1442877 h 1690129"/>
                  <a:gd name="connsiteX41" fmla="*/ 836855 w 6639182"/>
                  <a:gd name="connsiteY41" fmla="*/ 1174082 h 1690129"/>
                  <a:gd name="connsiteX42" fmla="*/ 770181 w 6639182"/>
                  <a:gd name="connsiteY42" fmla="*/ 845065 h 1690129"/>
                  <a:gd name="connsiteX43" fmla="*/ 770181 w 6639182"/>
                  <a:gd name="connsiteY43" fmla="*/ 831356 h 1690129"/>
                  <a:gd name="connsiteX44" fmla="*/ 770671 w 6639182"/>
                  <a:gd name="connsiteY44" fmla="*/ 831356 h 1690129"/>
                  <a:gd name="connsiteX45" fmla="*/ 0 w 6639182"/>
                  <a:gd name="connsiteY45" fmla="*/ 28887 h 1690129"/>
                  <a:gd name="connsiteX46" fmla="*/ 1471 w 6639182"/>
                  <a:gd name="connsiteY46" fmla="*/ 1469 h 1690129"/>
                  <a:gd name="connsiteX47" fmla="*/ 798125 w 6639182"/>
                  <a:gd name="connsiteY47" fmla="*/ 845065 h 1690129"/>
                  <a:gd name="connsiteX48" fmla="*/ 798125 w 6639182"/>
                  <a:gd name="connsiteY48" fmla="*/ 858774 h 1690129"/>
                  <a:gd name="connsiteX49" fmla="*/ 797634 w 6639182"/>
                  <a:gd name="connsiteY49" fmla="*/ 858774 h 1690129"/>
                  <a:gd name="connsiteX50" fmla="*/ 1616350 w 6639182"/>
                  <a:gd name="connsiteY50" fmla="*/ 1662711 h 1690129"/>
                  <a:gd name="connsiteX51" fmla="*/ 2435064 w 6639182"/>
                  <a:gd name="connsiteY51" fmla="*/ 858774 h 1690129"/>
                  <a:gd name="connsiteX52" fmla="*/ 2434574 w 6639182"/>
                  <a:gd name="connsiteY52" fmla="*/ 858774 h 1690129"/>
                  <a:gd name="connsiteX53" fmla="*/ 2434574 w 6639182"/>
                  <a:gd name="connsiteY53" fmla="*/ 845065 h 1690129"/>
                  <a:gd name="connsiteX54" fmla="*/ 2501248 w 6639182"/>
                  <a:gd name="connsiteY54" fmla="*/ 516048 h 1690129"/>
                  <a:gd name="connsiteX55" fmla="*/ 2682640 w 6639182"/>
                  <a:gd name="connsiteY55" fmla="*/ 247252 h 1690129"/>
                  <a:gd name="connsiteX56" fmla="*/ 2951296 w 6639182"/>
                  <a:gd name="connsiteY56" fmla="*/ 66097 h 1690129"/>
                  <a:gd name="connsiteX57" fmla="*/ 3280743 w 6639182"/>
                  <a:gd name="connsiteY57" fmla="*/ 0 h 1690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639182" h="1690129">
                    <a:moveTo>
                      <a:pt x="3280743" y="0"/>
                    </a:moveTo>
                    <a:cubicBezTo>
                      <a:pt x="3394971" y="0"/>
                      <a:pt x="3505767" y="22033"/>
                      <a:pt x="3610190" y="66097"/>
                    </a:cubicBezTo>
                    <a:cubicBezTo>
                      <a:pt x="3711181" y="108693"/>
                      <a:pt x="3801387" y="169894"/>
                      <a:pt x="3879337" y="247252"/>
                    </a:cubicBezTo>
                    <a:cubicBezTo>
                      <a:pt x="3956796" y="325100"/>
                      <a:pt x="4018077" y="415188"/>
                      <a:pt x="4060729" y="516048"/>
                    </a:cubicBezTo>
                    <a:cubicBezTo>
                      <a:pt x="4104851" y="620334"/>
                      <a:pt x="4127402" y="730986"/>
                      <a:pt x="4127402" y="845065"/>
                    </a:cubicBezTo>
                    <a:cubicBezTo>
                      <a:pt x="4127402" y="858774"/>
                      <a:pt x="4127402" y="858774"/>
                      <a:pt x="4127402" y="858774"/>
                    </a:cubicBezTo>
                    <a:cubicBezTo>
                      <a:pt x="4126912" y="858774"/>
                      <a:pt x="4126912" y="858774"/>
                      <a:pt x="4126912" y="858774"/>
                    </a:cubicBezTo>
                    <a:cubicBezTo>
                      <a:pt x="4134266" y="1303338"/>
                      <a:pt x="4498521" y="1662711"/>
                      <a:pt x="4945627" y="1662711"/>
                    </a:cubicBezTo>
                    <a:cubicBezTo>
                      <a:pt x="5392244" y="1662711"/>
                      <a:pt x="5756989" y="1303338"/>
                      <a:pt x="5764342" y="858774"/>
                    </a:cubicBezTo>
                    <a:cubicBezTo>
                      <a:pt x="5763852" y="858774"/>
                      <a:pt x="5763852" y="858774"/>
                      <a:pt x="5763852" y="858774"/>
                    </a:cubicBezTo>
                    <a:cubicBezTo>
                      <a:pt x="5763852" y="845065"/>
                      <a:pt x="5763852" y="845065"/>
                      <a:pt x="5763852" y="845065"/>
                    </a:cubicBezTo>
                    <a:cubicBezTo>
                      <a:pt x="5763852" y="730986"/>
                      <a:pt x="5785913" y="620334"/>
                      <a:pt x="5830036" y="516048"/>
                    </a:cubicBezTo>
                    <a:cubicBezTo>
                      <a:pt x="5872687" y="415188"/>
                      <a:pt x="5933968" y="325100"/>
                      <a:pt x="6011427" y="247252"/>
                    </a:cubicBezTo>
                    <a:cubicBezTo>
                      <a:pt x="6089377" y="169894"/>
                      <a:pt x="6179583" y="108693"/>
                      <a:pt x="6280574" y="66097"/>
                    </a:cubicBezTo>
                    <a:cubicBezTo>
                      <a:pt x="6384997" y="22033"/>
                      <a:pt x="6495793" y="0"/>
                      <a:pt x="6610020" y="0"/>
                    </a:cubicBezTo>
                    <a:lnTo>
                      <a:pt x="6639182" y="1418"/>
                    </a:lnTo>
                    <a:lnTo>
                      <a:pt x="6639182" y="28879"/>
                    </a:lnTo>
                    <a:lnTo>
                      <a:pt x="6610020" y="27418"/>
                    </a:lnTo>
                    <a:cubicBezTo>
                      <a:pt x="6162914" y="27418"/>
                      <a:pt x="5798660" y="386791"/>
                      <a:pt x="5791306" y="831356"/>
                    </a:cubicBezTo>
                    <a:cubicBezTo>
                      <a:pt x="5791796" y="831356"/>
                      <a:pt x="5791796" y="831356"/>
                      <a:pt x="5791796" y="831356"/>
                    </a:cubicBezTo>
                    <a:cubicBezTo>
                      <a:pt x="5791796" y="845065"/>
                      <a:pt x="5791796" y="845065"/>
                      <a:pt x="5791796" y="845065"/>
                    </a:cubicBezTo>
                    <a:cubicBezTo>
                      <a:pt x="5791796" y="959143"/>
                      <a:pt x="5769245" y="1069795"/>
                      <a:pt x="5725122" y="1174082"/>
                    </a:cubicBezTo>
                    <a:cubicBezTo>
                      <a:pt x="5682471" y="1274451"/>
                      <a:pt x="5621680" y="1365029"/>
                      <a:pt x="5543730" y="1442877"/>
                    </a:cubicBezTo>
                    <a:cubicBezTo>
                      <a:pt x="5466271" y="1520235"/>
                      <a:pt x="5375575" y="1580946"/>
                      <a:pt x="5275074" y="1623542"/>
                    </a:cubicBezTo>
                    <a:cubicBezTo>
                      <a:pt x="5170651" y="1667607"/>
                      <a:pt x="5059855" y="1690129"/>
                      <a:pt x="4945627" y="1690129"/>
                    </a:cubicBezTo>
                    <a:cubicBezTo>
                      <a:pt x="4831399" y="1690129"/>
                      <a:pt x="4720603" y="1667607"/>
                      <a:pt x="4616180" y="1623542"/>
                    </a:cubicBezTo>
                    <a:cubicBezTo>
                      <a:pt x="4515189" y="1580946"/>
                      <a:pt x="4424983" y="1520235"/>
                      <a:pt x="4347034" y="1442877"/>
                    </a:cubicBezTo>
                    <a:cubicBezTo>
                      <a:pt x="4269575" y="1365029"/>
                      <a:pt x="4208293" y="1274451"/>
                      <a:pt x="4165642" y="1174082"/>
                    </a:cubicBezTo>
                    <a:cubicBezTo>
                      <a:pt x="4121519" y="1069795"/>
                      <a:pt x="4098968" y="959143"/>
                      <a:pt x="4098968" y="845065"/>
                    </a:cubicBezTo>
                    <a:cubicBezTo>
                      <a:pt x="4098968" y="831356"/>
                      <a:pt x="4098968" y="831356"/>
                      <a:pt x="4098968" y="831356"/>
                    </a:cubicBezTo>
                    <a:cubicBezTo>
                      <a:pt x="4099458" y="831356"/>
                      <a:pt x="4099458" y="831356"/>
                      <a:pt x="4099458" y="831356"/>
                    </a:cubicBezTo>
                    <a:cubicBezTo>
                      <a:pt x="4092104" y="386791"/>
                      <a:pt x="3727850" y="27418"/>
                      <a:pt x="3280743" y="27418"/>
                    </a:cubicBezTo>
                    <a:cubicBezTo>
                      <a:pt x="2834127" y="27418"/>
                      <a:pt x="2469382" y="386791"/>
                      <a:pt x="2462028" y="831356"/>
                    </a:cubicBezTo>
                    <a:cubicBezTo>
                      <a:pt x="2462518" y="831356"/>
                      <a:pt x="2462518" y="831356"/>
                      <a:pt x="2462518" y="831356"/>
                    </a:cubicBezTo>
                    <a:cubicBezTo>
                      <a:pt x="2462518" y="845065"/>
                      <a:pt x="2462518" y="845065"/>
                      <a:pt x="2462518" y="845065"/>
                    </a:cubicBezTo>
                    <a:cubicBezTo>
                      <a:pt x="2462518" y="959143"/>
                      <a:pt x="2440457" y="1069795"/>
                      <a:pt x="2396335" y="1174082"/>
                    </a:cubicBezTo>
                    <a:cubicBezTo>
                      <a:pt x="2353683" y="1274451"/>
                      <a:pt x="2292402" y="1365029"/>
                      <a:pt x="2214943" y="1442877"/>
                    </a:cubicBezTo>
                    <a:cubicBezTo>
                      <a:pt x="2136993" y="1520235"/>
                      <a:pt x="2046788" y="1580946"/>
                      <a:pt x="1945797" y="1623542"/>
                    </a:cubicBezTo>
                    <a:cubicBezTo>
                      <a:pt x="1841374" y="1667607"/>
                      <a:pt x="1730578" y="1690129"/>
                      <a:pt x="1616350" y="1690129"/>
                    </a:cubicBezTo>
                    <a:cubicBezTo>
                      <a:pt x="1502122" y="1690129"/>
                      <a:pt x="1391326" y="1667607"/>
                      <a:pt x="1286903" y="1623542"/>
                    </a:cubicBezTo>
                    <a:cubicBezTo>
                      <a:pt x="1186402" y="1580946"/>
                      <a:pt x="1095706" y="1520235"/>
                      <a:pt x="1018246" y="1442877"/>
                    </a:cubicBezTo>
                    <a:cubicBezTo>
                      <a:pt x="940297" y="1365029"/>
                      <a:pt x="879506" y="1274451"/>
                      <a:pt x="836855" y="1174082"/>
                    </a:cubicBezTo>
                    <a:cubicBezTo>
                      <a:pt x="792732" y="1069795"/>
                      <a:pt x="770181" y="959143"/>
                      <a:pt x="770181" y="845065"/>
                    </a:cubicBezTo>
                    <a:cubicBezTo>
                      <a:pt x="770181" y="831356"/>
                      <a:pt x="770181" y="831356"/>
                      <a:pt x="770181" y="831356"/>
                    </a:cubicBezTo>
                    <a:cubicBezTo>
                      <a:pt x="770671" y="831356"/>
                      <a:pt x="770671" y="831356"/>
                      <a:pt x="770671" y="831356"/>
                    </a:cubicBezTo>
                    <a:cubicBezTo>
                      <a:pt x="763317" y="404906"/>
                      <a:pt x="427497" y="53367"/>
                      <a:pt x="0" y="28887"/>
                    </a:cubicBezTo>
                    <a:cubicBezTo>
                      <a:pt x="1471" y="1469"/>
                      <a:pt x="1471" y="1469"/>
                      <a:pt x="1471" y="1469"/>
                    </a:cubicBezTo>
                    <a:cubicBezTo>
                      <a:pt x="448087" y="27418"/>
                      <a:pt x="798125" y="398052"/>
                      <a:pt x="798125" y="845065"/>
                    </a:cubicBezTo>
                    <a:cubicBezTo>
                      <a:pt x="798125" y="858774"/>
                      <a:pt x="798125" y="858774"/>
                      <a:pt x="798125" y="858774"/>
                    </a:cubicBezTo>
                    <a:cubicBezTo>
                      <a:pt x="797634" y="858774"/>
                      <a:pt x="797634" y="858774"/>
                      <a:pt x="797634" y="858774"/>
                    </a:cubicBezTo>
                    <a:cubicBezTo>
                      <a:pt x="804988" y="1303338"/>
                      <a:pt x="1169733" y="1662711"/>
                      <a:pt x="1616350" y="1662711"/>
                    </a:cubicBezTo>
                    <a:cubicBezTo>
                      <a:pt x="2063456" y="1662711"/>
                      <a:pt x="2427711" y="1303338"/>
                      <a:pt x="2435064" y="858774"/>
                    </a:cubicBezTo>
                    <a:cubicBezTo>
                      <a:pt x="2434574" y="858774"/>
                      <a:pt x="2434574" y="858774"/>
                      <a:pt x="2434574" y="858774"/>
                    </a:cubicBezTo>
                    <a:cubicBezTo>
                      <a:pt x="2434574" y="845065"/>
                      <a:pt x="2434574" y="845065"/>
                      <a:pt x="2434574" y="845065"/>
                    </a:cubicBezTo>
                    <a:cubicBezTo>
                      <a:pt x="2434574" y="730986"/>
                      <a:pt x="2457126" y="620334"/>
                      <a:pt x="2501248" y="516048"/>
                    </a:cubicBezTo>
                    <a:cubicBezTo>
                      <a:pt x="2543900" y="415188"/>
                      <a:pt x="2604690" y="325100"/>
                      <a:pt x="2682640" y="247252"/>
                    </a:cubicBezTo>
                    <a:cubicBezTo>
                      <a:pt x="2760099" y="169894"/>
                      <a:pt x="2850795" y="108693"/>
                      <a:pt x="2951296" y="66097"/>
                    </a:cubicBezTo>
                    <a:cubicBezTo>
                      <a:pt x="3055719" y="22033"/>
                      <a:pt x="3166515" y="0"/>
                      <a:pt x="32807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3964"/>
                  </a:gs>
                  <a:gs pos="84615">
                    <a:srgbClr val="2BD5D1">
                      <a:lumMod val="84000"/>
                    </a:srgbClr>
                  </a:gs>
                  <a:gs pos="46000">
                    <a:srgbClr val="2783D7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C2664D4D-8DAE-794F-295A-ED9354904B41}"/>
                  </a:ext>
                </a:extLst>
              </p:cNvPr>
              <p:cNvGrpSpPr/>
              <p:nvPr/>
            </p:nvGrpSpPr>
            <p:grpSpPr>
              <a:xfrm>
                <a:off x="7466570" y="3186687"/>
                <a:ext cx="788712" cy="715028"/>
                <a:chOff x="7500156" y="3320988"/>
                <a:chExt cx="788712" cy="715028"/>
              </a:xfrm>
            </p:grpSpPr>
            <p:sp>
              <p:nvSpPr>
                <p:cNvPr id="19" name="Freeform 5">
                  <a:extLst>
                    <a:ext uri="{FF2B5EF4-FFF2-40B4-BE49-F238E27FC236}">
                      <a16:creationId xmlns:a16="http://schemas.microsoft.com/office/drawing/2014/main" id="{BF33FD43-53CF-D876-CBFC-A289521F47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2145" y="3410237"/>
                  <a:ext cx="177460" cy="177460"/>
                </a:xfrm>
                <a:custGeom>
                  <a:avLst/>
                  <a:gdLst>
                    <a:gd name="T0" fmla="*/ 49 w 97"/>
                    <a:gd name="T1" fmla="*/ 0 h 97"/>
                    <a:gd name="T2" fmla="*/ 0 w 97"/>
                    <a:gd name="T3" fmla="*/ 51 h 97"/>
                    <a:gd name="T4" fmla="*/ 49 w 97"/>
                    <a:gd name="T5" fmla="*/ 97 h 97"/>
                    <a:gd name="T6" fmla="*/ 96 w 97"/>
                    <a:gd name="T7" fmla="*/ 51 h 97"/>
                    <a:gd name="T8" fmla="*/ 49 w 97"/>
                    <a:gd name="T9" fmla="*/ 51 h 97"/>
                    <a:gd name="T10" fmla="*/ 49 w 97"/>
                    <a:gd name="T11" fmla="*/ 0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97">
                      <a:moveTo>
                        <a:pt x="49" y="0"/>
                      </a:moveTo>
                      <a:cubicBezTo>
                        <a:pt x="36" y="0"/>
                        <a:pt x="0" y="10"/>
                        <a:pt x="0" y="51"/>
                      </a:cubicBezTo>
                      <a:cubicBezTo>
                        <a:pt x="0" y="92"/>
                        <a:pt x="34" y="97"/>
                        <a:pt x="49" y="97"/>
                      </a:cubicBezTo>
                      <a:cubicBezTo>
                        <a:pt x="64" y="97"/>
                        <a:pt x="97" y="83"/>
                        <a:pt x="96" y="51"/>
                      </a:cubicBezTo>
                      <a:cubicBezTo>
                        <a:pt x="67" y="51"/>
                        <a:pt x="49" y="51"/>
                        <a:pt x="49" y="51"/>
                      </a:cubicBez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AFB6BB"/>
                </a:solidFill>
                <a:ln w="12700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0" name="Freeform 6">
                  <a:extLst>
                    <a:ext uri="{FF2B5EF4-FFF2-40B4-BE49-F238E27FC236}">
                      <a16:creationId xmlns:a16="http://schemas.microsoft.com/office/drawing/2014/main" id="{73E509B5-2468-F1E3-0544-CC03036F58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13274" y="3320988"/>
                  <a:ext cx="562475" cy="340391"/>
                </a:xfrm>
                <a:custGeom>
                  <a:avLst/>
                  <a:gdLst>
                    <a:gd name="T0" fmla="*/ 299 w 307"/>
                    <a:gd name="T1" fmla="*/ 186 h 186"/>
                    <a:gd name="T2" fmla="*/ 291 w 307"/>
                    <a:gd name="T3" fmla="*/ 178 h 186"/>
                    <a:gd name="T4" fmla="*/ 291 w 307"/>
                    <a:gd name="T5" fmla="*/ 19 h 186"/>
                    <a:gd name="T6" fmla="*/ 288 w 307"/>
                    <a:gd name="T7" fmla="*/ 16 h 186"/>
                    <a:gd name="T8" fmla="*/ 19 w 307"/>
                    <a:gd name="T9" fmla="*/ 16 h 186"/>
                    <a:gd name="T10" fmla="*/ 16 w 307"/>
                    <a:gd name="T11" fmla="*/ 19 h 186"/>
                    <a:gd name="T12" fmla="*/ 16 w 307"/>
                    <a:gd name="T13" fmla="*/ 178 h 186"/>
                    <a:gd name="T14" fmla="*/ 8 w 307"/>
                    <a:gd name="T15" fmla="*/ 186 h 186"/>
                    <a:gd name="T16" fmla="*/ 0 w 307"/>
                    <a:gd name="T17" fmla="*/ 178 h 186"/>
                    <a:gd name="T18" fmla="*/ 0 w 307"/>
                    <a:gd name="T19" fmla="*/ 19 h 186"/>
                    <a:gd name="T20" fmla="*/ 19 w 307"/>
                    <a:gd name="T21" fmla="*/ 0 h 186"/>
                    <a:gd name="T22" fmla="*/ 288 w 307"/>
                    <a:gd name="T23" fmla="*/ 0 h 186"/>
                    <a:gd name="T24" fmla="*/ 307 w 307"/>
                    <a:gd name="T25" fmla="*/ 19 h 186"/>
                    <a:gd name="T26" fmla="*/ 307 w 307"/>
                    <a:gd name="T27" fmla="*/ 178 h 186"/>
                    <a:gd name="T28" fmla="*/ 299 w 307"/>
                    <a:gd name="T2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07" h="186">
                      <a:moveTo>
                        <a:pt x="299" y="186"/>
                      </a:moveTo>
                      <a:cubicBezTo>
                        <a:pt x="294" y="186"/>
                        <a:pt x="291" y="183"/>
                        <a:pt x="291" y="178"/>
                      </a:cubicBezTo>
                      <a:cubicBezTo>
                        <a:pt x="291" y="19"/>
                        <a:pt x="291" y="19"/>
                        <a:pt x="291" y="19"/>
                      </a:cubicBezTo>
                      <a:cubicBezTo>
                        <a:pt x="291" y="17"/>
                        <a:pt x="289" y="16"/>
                        <a:pt x="288" y="16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7" y="16"/>
                        <a:pt x="16" y="17"/>
                        <a:pt x="16" y="19"/>
                      </a:cubicBezTo>
                      <a:cubicBezTo>
                        <a:pt x="16" y="178"/>
                        <a:pt x="16" y="178"/>
                        <a:pt x="16" y="178"/>
                      </a:cubicBezTo>
                      <a:cubicBezTo>
                        <a:pt x="16" y="183"/>
                        <a:pt x="12" y="186"/>
                        <a:pt x="8" y="186"/>
                      </a:cubicBezTo>
                      <a:cubicBezTo>
                        <a:pt x="3" y="186"/>
                        <a:pt x="0" y="183"/>
                        <a:pt x="0" y="178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8"/>
                        <a:pt x="8" y="0"/>
                        <a:pt x="19" y="0"/>
                      </a:cubicBezTo>
                      <a:cubicBezTo>
                        <a:pt x="288" y="0"/>
                        <a:pt x="288" y="0"/>
                        <a:pt x="288" y="0"/>
                      </a:cubicBezTo>
                      <a:cubicBezTo>
                        <a:pt x="298" y="0"/>
                        <a:pt x="307" y="8"/>
                        <a:pt x="307" y="19"/>
                      </a:cubicBezTo>
                      <a:cubicBezTo>
                        <a:pt x="307" y="178"/>
                        <a:pt x="307" y="178"/>
                        <a:pt x="307" y="178"/>
                      </a:cubicBezTo>
                      <a:cubicBezTo>
                        <a:pt x="307" y="183"/>
                        <a:pt x="303" y="186"/>
                        <a:pt x="299" y="186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1" name="Freeform 7">
                  <a:extLst>
                    <a:ext uri="{FF2B5EF4-FFF2-40B4-BE49-F238E27FC236}">
                      <a16:creationId xmlns:a16="http://schemas.microsoft.com/office/drawing/2014/main" id="{B68E5478-4196-1977-9198-7ACE8FCB19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0551" y="3538921"/>
                  <a:ext cx="150478" cy="29058"/>
                </a:xfrm>
                <a:custGeom>
                  <a:avLst/>
                  <a:gdLst>
                    <a:gd name="T0" fmla="*/ 73 w 82"/>
                    <a:gd name="T1" fmla="*/ 16 h 16"/>
                    <a:gd name="T2" fmla="*/ 8 w 82"/>
                    <a:gd name="T3" fmla="*/ 16 h 16"/>
                    <a:gd name="T4" fmla="*/ 0 w 82"/>
                    <a:gd name="T5" fmla="*/ 8 h 16"/>
                    <a:gd name="T6" fmla="*/ 8 w 82"/>
                    <a:gd name="T7" fmla="*/ 0 h 16"/>
                    <a:gd name="T8" fmla="*/ 73 w 82"/>
                    <a:gd name="T9" fmla="*/ 0 h 16"/>
                    <a:gd name="T10" fmla="*/ 82 w 82"/>
                    <a:gd name="T11" fmla="*/ 8 h 16"/>
                    <a:gd name="T12" fmla="*/ 73 w 82"/>
                    <a:gd name="T13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2" h="16">
                      <a:moveTo>
                        <a:pt x="73" y="16"/>
                      </a:move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4" y="16"/>
                        <a:pt x="0" y="13"/>
                        <a:pt x="0" y="8"/>
                      </a:cubicBezTo>
                      <a:cubicBezTo>
                        <a:pt x="0" y="3"/>
                        <a:pt x="4" y="0"/>
                        <a:pt x="8" y="0"/>
                      </a:cubicBezTo>
                      <a:cubicBezTo>
                        <a:pt x="73" y="0"/>
                        <a:pt x="73" y="0"/>
                        <a:pt x="73" y="0"/>
                      </a:cubicBezTo>
                      <a:cubicBezTo>
                        <a:pt x="78" y="0"/>
                        <a:pt x="82" y="3"/>
                        <a:pt x="82" y="8"/>
                      </a:cubicBezTo>
                      <a:cubicBezTo>
                        <a:pt x="82" y="13"/>
                        <a:pt x="78" y="16"/>
                        <a:pt x="73" y="16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2" name="Freeform 8">
                  <a:extLst>
                    <a:ext uri="{FF2B5EF4-FFF2-40B4-BE49-F238E27FC236}">
                      <a16:creationId xmlns:a16="http://schemas.microsoft.com/office/drawing/2014/main" id="{80D81065-D536-935B-5A2F-43589949D7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3947" y="3440333"/>
                  <a:ext cx="167082" cy="31133"/>
                </a:xfrm>
                <a:custGeom>
                  <a:avLst/>
                  <a:gdLst>
                    <a:gd name="T0" fmla="*/ 82 w 91"/>
                    <a:gd name="T1" fmla="*/ 17 h 17"/>
                    <a:gd name="T2" fmla="*/ 9 w 91"/>
                    <a:gd name="T3" fmla="*/ 17 h 17"/>
                    <a:gd name="T4" fmla="*/ 0 w 91"/>
                    <a:gd name="T5" fmla="*/ 9 h 17"/>
                    <a:gd name="T6" fmla="*/ 9 w 91"/>
                    <a:gd name="T7" fmla="*/ 0 h 17"/>
                    <a:gd name="T8" fmla="*/ 82 w 91"/>
                    <a:gd name="T9" fmla="*/ 0 h 17"/>
                    <a:gd name="T10" fmla="*/ 91 w 91"/>
                    <a:gd name="T11" fmla="*/ 9 h 17"/>
                    <a:gd name="T12" fmla="*/ 82 w 91"/>
                    <a:gd name="T1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17">
                      <a:moveTo>
                        <a:pt x="82" y="17"/>
                      </a:move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4" y="17"/>
                        <a:pt x="0" y="13"/>
                        <a:pt x="0" y="9"/>
                      </a:cubicBezTo>
                      <a:cubicBezTo>
                        <a:pt x="0" y="4"/>
                        <a:pt x="4" y="0"/>
                        <a:pt x="9" y="0"/>
                      </a:cubicBezTo>
                      <a:cubicBezTo>
                        <a:pt x="82" y="0"/>
                        <a:pt x="82" y="0"/>
                        <a:pt x="82" y="0"/>
                      </a:cubicBezTo>
                      <a:cubicBezTo>
                        <a:pt x="87" y="0"/>
                        <a:pt x="91" y="4"/>
                        <a:pt x="91" y="9"/>
                      </a:cubicBezTo>
                      <a:cubicBezTo>
                        <a:pt x="91" y="13"/>
                        <a:pt x="87" y="17"/>
                        <a:pt x="82" y="17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3" name="Freeform 9">
                  <a:extLst>
                    <a:ext uri="{FF2B5EF4-FFF2-40B4-BE49-F238E27FC236}">
                      <a16:creationId xmlns:a16="http://schemas.microsoft.com/office/drawing/2014/main" id="{4670A0BF-38E6-13D8-E0D8-64E02B87E7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10078" y="3593923"/>
                  <a:ext cx="190951" cy="29058"/>
                </a:xfrm>
                <a:custGeom>
                  <a:avLst/>
                  <a:gdLst>
                    <a:gd name="T0" fmla="*/ 95 w 104"/>
                    <a:gd name="T1" fmla="*/ 16 h 16"/>
                    <a:gd name="T2" fmla="*/ 9 w 104"/>
                    <a:gd name="T3" fmla="*/ 16 h 16"/>
                    <a:gd name="T4" fmla="*/ 0 w 104"/>
                    <a:gd name="T5" fmla="*/ 8 h 16"/>
                    <a:gd name="T6" fmla="*/ 9 w 104"/>
                    <a:gd name="T7" fmla="*/ 0 h 16"/>
                    <a:gd name="T8" fmla="*/ 95 w 104"/>
                    <a:gd name="T9" fmla="*/ 0 h 16"/>
                    <a:gd name="T10" fmla="*/ 104 w 104"/>
                    <a:gd name="T11" fmla="*/ 8 h 16"/>
                    <a:gd name="T12" fmla="*/ 95 w 104"/>
                    <a:gd name="T13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4" h="16">
                      <a:moveTo>
                        <a:pt x="95" y="16"/>
                      </a:move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4" y="16"/>
                        <a:pt x="0" y="13"/>
                        <a:pt x="0" y="8"/>
                      </a:cubicBezTo>
                      <a:cubicBezTo>
                        <a:pt x="0" y="4"/>
                        <a:pt x="4" y="0"/>
                        <a:pt x="9" y="0"/>
                      </a:cubicBezTo>
                      <a:cubicBezTo>
                        <a:pt x="95" y="0"/>
                        <a:pt x="95" y="0"/>
                        <a:pt x="95" y="0"/>
                      </a:cubicBezTo>
                      <a:cubicBezTo>
                        <a:pt x="100" y="0"/>
                        <a:pt x="104" y="4"/>
                        <a:pt x="104" y="8"/>
                      </a:cubicBezTo>
                      <a:cubicBezTo>
                        <a:pt x="104" y="13"/>
                        <a:pt x="100" y="16"/>
                        <a:pt x="95" y="16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4" name="Freeform 10">
                  <a:extLst>
                    <a:ext uri="{FF2B5EF4-FFF2-40B4-BE49-F238E27FC236}">
                      <a16:creationId xmlns:a16="http://schemas.microsoft.com/office/drawing/2014/main" id="{7E33E68D-3352-889C-C5EF-37EF697A27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1025" y="3489108"/>
                  <a:ext cx="110004" cy="29058"/>
                </a:xfrm>
                <a:custGeom>
                  <a:avLst/>
                  <a:gdLst>
                    <a:gd name="T0" fmla="*/ 51 w 60"/>
                    <a:gd name="T1" fmla="*/ 16 h 16"/>
                    <a:gd name="T2" fmla="*/ 8 w 60"/>
                    <a:gd name="T3" fmla="*/ 16 h 16"/>
                    <a:gd name="T4" fmla="*/ 0 w 60"/>
                    <a:gd name="T5" fmla="*/ 8 h 16"/>
                    <a:gd name="T6" fmla="*/ 8 w 60"/>
                    <a:gd name="T7" fmla="*/ 0 h 16"/>
                    <a:gd name="T8" fmla="*/ 51 w 60"/>
                    <a:gd name="T9" fmla="*/ 0 h 16"/>
                    <a:gd name="T10" fmla="*/ 60 w 60"/>
                    <a:gd name="T11" fmla="*/ 8 h 16"/>
                    <a:gd name="T12" fmla="*/ 51 w 60"/>
                    <a:gd name="T13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0" h="16">
                      <a:moveTo>
                        <a:pt x="51" y="16"/>
                      </a:move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3" y="16"/>
                        <a:pt x="0" y="13"/>
                        <a:pt x="0" y="8"/>
                      </a:cubicBezTo>
                      <a:cubicBezTo>
                        <a:pt x="0" y="4"/>
                        <a:pt x="3" y="0"/>
                        <a:pt x="8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56" y="0"/>
                        <a:pt x="60" y="4"/>
                        <a:pt x="60" y="8"/>
                      </a:cubicBezTo>
                      <a:cubicBezTo>
                        <a:pt x="60" y="13"/>
                        <a:pt x="56" y="16"/>
                        <a:pt x="51" y="16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5" name="Freeform 11">
                  <a:extLst>
                    <a:ext uri="{FF2B5EF4-FFF2-40B4-BE49-F238E27FC236}">
                      <a16:creationId xmlns:a16="http://schemas.microsoft.com/office/drawing/2014/main" id="{84BD0D21-9207-AED0-C330-DD622167F9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1025" y="3392595"/>
                  <a:ext cx="110004" cy="31133"/>
                </a:xfrm>
                <a:custGeom>
                  <a:avLst/>
                  <a:gdLst>
                    <a:gd name="T0" fmla="*/ 51 w 60"/>
                    <a:gd name="T1" fmla="*/ 17 h 17"/>
                    <a:gd name="T2" fmla="*/ 8 w 60"/>
                    <a:gd name="T3" fmla="*/ 17 h 17"/>
                    <a:gd name="T4" fmla="*/ 0 w 60"/>
                    <a:gd name="T5" fmla="*/ 8 h 17"/>
                    <a:gd name="T6" fmla="*/ 8 w 60"/>
                    <a:gd name="T7" fmla="*/ 0 h 17"/>
                    <a:gd name="T8" fmla="*/ 51 w 60"/>
                    <a:gd name="T9" fmla="*/ 0 h 17"/>
                    <a:gd name="T10" fmla="*/ 60 w 60"/>
                    <a:gd name="T11" fmla="*/ 8 h 17"/>
                    <a:gd name="T12" fmla="*/ 51 w 60"/>
                    <a:gd name="T1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0" h="17">
                      <a:moveTo>
                        <a:pt x="51" y="17"/>
                      </a:move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3" y="17"/>
                        <a:pt x="0" y="13"/>
                        <a:pt x="0" y="8"/>
                      </a:cubicBezTo>
                      <a:cubicBezTo>
                        <a:pt x="0" y="4"/>
                        <a:pt x="3" y="0"/>
                        <a:pt x="8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56" y="0"/>
                        <a:pt x="60" y="4"/>
                        <a:pt x="60" y="8"/>
                      </a:cubicBezTo>
                      <a:cubicBezTo>
                        <a:pt x="60" y="13"/>
                        <a:pt x="56" y="17"/>
                        <a:pt x="51" y="17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6" name="Freeform 12">
                  <a:extLst>
                    <a:ext uri="{FF2B5EF4-FFF2-40B4-BE49-F238E27FC236}">
                      <a16:creationId xmlns:a16="http://schemas.microsoft.com/office/drawing/2014/main" id="{0FED4CA8-18EA-E209-4576-DEC1300DBF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679692" y="3394670"/>
                  <a:ext cx="204442" cy="204442"/>
                </a:xfrm>
                <a:custGeom>
                  <a:avLst/>
                  <a:gdLst>
                    <a:gd name="T0" fmla="*/ 56 w 112"/>
                    <a:gd name="T1" fmla="*/ 0 h 112"/>
                    <a:gd name="T2" fmla="*/ 0 w 112"/>
                    <a:gd name="T3" fmla="*/ 56 h 112"/>
                    <a:gd name="T4" fmla="*/ 56 w 112"/>
                    <a:gd name="T5" fmla="*/ 112 h 112"/>
                    <a:gd name="T6" fmla="*/ 112 w 112"/>
                    <a:gd name="T7" fmla="*/ 56 h 112"/>
                    <a:gd name="T8" fmla="*/ 56 w 112"/>
                    <a:gd name="T9" fmla="*/ 0 h 112"/>
                    <a:gd name="T10" fmla="*/ 94 w 112"/>
                    <a:gd name="T11" fmla="*/ 48 h 112"/>
                    <a:gd name="T12" fmla="*/ 64 w 112"/>
                    <a:gd name="T13" fmla="*/ 48 h 112"/>
                    <a:gd name="T14" fmla="*/ 64 w 112"/>
                    <a:gd name="T15" fmla="*/ 18 h 112"/>
                    <a:gd name="T16" fmla="*/ 94 w 112"/>
                    <a:gd name="T17" fmla="*/ 48 h 112"/>
                    <a:gd name="T18" fmla="*/ 56 w 112"/>
                    <a:gd name="T19" fmla="*/ 96 h 112"/>
                    <a:gd name="T20" fmla="*/ 16 w 112"/>
                    <a:gd name="T21" fmla="*/ 56 h 112"/>
                    <a:gd name="T22" fmla="*/ 48 w 112"/>
                    <a:gd name="T23" fmla="*/ 18 h 112"/>
                    <a:gd name="T24" fmla="*/ 48 w 112"/>
                    <a:gd name="T25" fmla="*/ 56 h 112"/>
                    <a:gd name="T26" fmla="*/ 56 w 112"/>
                    <a:gd name="T27" fmla="*/ 65 h 112"/>
                    <a:gd name="T28" fmla="*/ 94 w 112"/>
                    <a:gd name="T29" fmla="*/ 65 h 112"/>
                    <a:gd name="T30" fmla="*/ 56 w 112"/>
                    <a:gd name="T31" fmla="*/ 96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2" h="112">
                      <a:moveTo>
                        <a:pt x="56" y="0"/>
                      </a:moveTo>
                      <a:cubicBezTo>
                        <a:pt x="25" y="0"/>
                        <a:pt x="0" y="25"/>
                        <a:pt x="0" y="56"/>
                      </a:cubicBezTo>
                      <a:cubicBezTo>
                        <a:pt x="0" y="87"/>
                        <a:pt x="25" y="112"/>
                        <a:pt x="56" y="112"/>
                      </a:cubicBezTo>
                      <a:cubicBezTo>
                        <a:pt x="87" y="112"/>
                        <a:pt x="112" y="87"/>
                        <a:pt x="112" y="56"/>
                      </a:cubicBezTo>
                      <a:cubicBezTo>
                        <a:pt x="112" y="25"/>
                        <a:pt x="87" y="0"/>
                        <a:pt x="56" y="0"/>
                      </a:cubicBezTo>
                      <a:close/>
                      <a:moveTo>
                        <a:pt x="94" y="48"/>
                      </a:moveTo>
                      <a:cubicBezTo>
                        <a:pt x="64" y="48"/>
                        <a:pt x="64" y="48"/>
                        <a:pt x="64" y="48"/>
                      </a:cubicBezTo>
                      <a:cubicBezTo>
                        <a:pt x="64" y="18"/>
                        <a:pt x="64" y="18"/>
                        <a:pt x="64" y="18"/>
                      </a:cubicBezTo>
                      <a:cubicBezTo>
                        <a:pt x="79" y="21"/>
                        <a:pt x="91" y="33"/>
                        <a:pt x="94" y="48"/>
                      </a:cubicBezTo>
                      <a:close/>
                      <a:moveTo>
                        <a:pt x="56" y="96"/>
                      </a:moveTo>
                      <a:cubicBezTo>
                        <a:pt x="34" y="96"/>
                        <a:pt x="16" y="78"/>
                        <a:pt x="16" y="56"/>
                      </a:cubicBezTo>
                      <a:cubicBezTo>
                        <a:pt x="16" y="37"/>
                        <a:pt x="30" y="21"/>
                        <a:pt x="48" y="18"/>
                      </a:cubicBezTo>
                      <a:cubicBezTo>
                        <a:pt x="48" y="56"/>
                        <a:pt x="48" y="56"/>
                        <a:pt x="48" y="56"/>
                      </a:cubicBezTo>
                      <a:cubicBezTo>
                        <a:pt x="48" y="61"/>
                        <a:pt x="51" y="65"/>
                        <a:pt x="56" y="65"/>
                      </a:cubicBezTo>
                      <a:cubicBezTo>
                        <a:pt x="94" y="65"/>
                        <a:pt x="94" y="65"/>
                        <a:pt x="94" y="65"/>
                      </a:cubicBezTo>
                      <a:cubicBezTo>
                        <a:pt x="91" y="82"/>
                        <a:pt x="75" y="96"/>
                        <a:pt x="56" y="96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7" name="Freeform 13">
                  <a:extLst>
                    <a:ext uri="{FF2B5EF4-FFF2-40B4-BE49-F238E27FC236}">
                      <a16:creationId xmlns:a16="http://schemas.microsoft.com/office/drawing/2014/main" id="{66815ACE-75A4-DE40-F8B4-761F0127E9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5071" y="3851292"/>
                  <a:ext cx="298880" cy="184724"/>
                </a:xfrm>
                <a:custGeom>
                  <a:avLst/>
                  <a:gdLst>
                    <a:gd name="T0" fmla="*/ 163 w 163"/>
                    <a:gd name="T1" fmla="*/ 101 h 101"/>
                    <a:gd name="T2" fmla="*/ 0 w 163"/>
                    <a:gd name="T3" fmla="*/ 101 h 101"/>
                    <a:gd name="T4" fmla="*/ 82 w 163"/>
                    <a:gd name="T5" fmla="*/ 1 h 101"/>
                    <a:gd name="T6" fmla="*/ 163 w 163"/>
                    <a:gd name="T7" fmla="*/ 101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3" h="101">
                      <a:moveTo>
                        <a:pt x="163" y="101"/>
                      </a:moveTo>
                      <a:cubicBezTo>
                        <a:pt x="0" y="101"/>
                        <a:pt x="0" y="101"/>
                        <a:pt x="0" y="101"/>
                      </a:cubicBezTo>
                      <a:cubicBezTo>
                        <a:pt x="4" y="68"/>
                        <a:pt x="10" y="1"/>
                        <a:pt x="82" y="1"/>
                      </a:cubicBezTo>
                      <a:cubicBezTo>
                        <a:pt x="153" y="0"/>
                        <a:pt x="163" y="90"/>
                        <a:pt x="163" y="101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8" name="Freeform 14">
                  <a:extLst>
                    <a:ext uri="{FF2B5EF4-FFF2-40B4-BE49-F238E27FC236}">
                      <a16:creationId xmlns:a16="http://schemas.microsoft.com/office/drawing/2014/main" id="{33CA3836-4A50-5609-7AF5-CEB8E1EE6D8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500156" y="3679021"/>
                  <a:ext cx="251142" cy="356995"/>
                </a:xfrm>
                <a:custGeom>
                  <a:avLst/>
                  <a:gdLst>
                    <a:gd name="T0" fmla="*/ 0 w 137"/>
                    <a:gd name="T1" fmla="*/ 195 h 195"/>
                    <a:gd name="T2" fmla="*/ 16 w 137"/>
                    <a:gd name="T3" fmla="*/ 195 h 195"/>
                    <a:gd name="T4" fmla="*/ 52 w 137"/>
                    <a:gd name="T5" fmla="*/ 112 h 195"/>
                    <a:gd name="T6" fmla="*/ 124 w 137"/>
                    <a:gd name="T7" fmla="*/ 112 h 195"/>
                    <a:gd name="T8" fmla="*/ 135 w 137"/>
                    <a:gd name="T9" fmla="*/ 110 h 195"/>
                    <a:gd name="T10" fmla="*/ 132 w 137"/>
                    <a:gd name="T11" fmla="*/ 99 h 195"/>
                    <a:gd name="T12" fmla="*/ 106 w 137"/>
                    <a:gd name="T13" fmla="*/ 88 h 195"/>
                    <a:gd name="T14" fmla="*/ 129 w 137"/>
                    <a:gd name="T15" fmla="*/ 66 h 195"/>
                    <a:gd name="T16" fmla="*/ 133 w 137"/>
                    <a:gd name="T17" fmla="*/ 46 h 195"/>
                    <a:gd name="T18" fmla="*/ 88 w 137"/>
                    <a:gd name="T19" fmla="*/ 0 h 195"/>
                    <a:gd name="T20" fmla="*/ 43 w 137"/>
                    <a:gd name="T21" fmla="*/ 46 h 195"/>
                    <a:gd name="T22" fmla="*/ 47 w 137"/>
                    <a:gd name="T23" fmla="*/ 66 h 195"/>
                    <a:gd name="T24" fmla="*/ 70 w 137"/>
                    <a:gd name="T25" fmla="*/ 88 h 195"/>
                    <a:gd name="T26" fmla="*/ 44 w 137"/>
                    <a:gd name="T27" fmla="*/ 99 h 195"/>
                    <a:gd name="T28" fmla="*/ 0 w 137"/>
                    <a:gd name="T29" fmla="*/ 195 h 195"/>
                    <a:gd name="T30" fmla="*/ 62 w 137"/>
                    <a:gd name="T31" fmla="*/ 59 h 195"/>
                    <a:gd name="T32" fmla="*/ 58 w 137"/>
                    <a:gd name="T33" fmla="*/ 46 h 195"/>
                    <a:gd name="T34" fmla="*/ 88 w 137"/>
                    <a:gd name="T35" fmla="*/ 16 h 195"/>
                    <a:gd name="T36" fmla="*/ 118 w 137"/>
                    <a:gd name="T37" fmla="*/ 46 h 195"/>
                    <a:gd name="T38" fmla="*/ 114 w 137"/>
                    <a:gd name="T39" fmla="*/ 59 h 195"/>
                    <a:gd name="T40" fmla="*/ 88 w 137"/>
                    <a:gd name="T41" fmla="*/ 76 h 195"/>
                    <a:gd name="T42" fmla="*/ 62 w 137"/>
                    <a:gd name="T43" fmla="*/ 59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37" h="195">
                      <a:moveTo>
                        <a:pt x="0" y="195"/>
                      </a:moveTo>
                      <a:cubicBezTo>
                        <a:pt x="16" y="195"/>
                        <a:pt x="16" y="195"/>
                        <a:pt x="16" y="195"/>
                      </a:cubicBezTo>
                      <a:cubicBezTo>
                        <a:pt x="17" y="145"/>
                        <a:pt x="34" y="123"/>
                        <a:pt x="52" y="112"/>
                      </a:cubicBezTo>
                      <a:cubicBezTo>
                        <a:pt x="77" y="97"/>
                        <a:pt x="100" y="97"/>
                        <a:pt x="124" y="112"/>
                      </a:cubicBezTo>
                      <a:cubicBezTo>
                        <a:pt x="128" y="115"/>
                        <a:pt x="133" y="113"/>
                        <a:pt x="135" y="110"/>
                      </a:cubicBezTo>
                      <a:cubicBezTo>
                        <a:pt x="137" y="106"/>
                        <a:pt x="136" y="101"/>
                        <a:pt x="132" y="99"/>
                      </a:cubicBezTo>
                      <a:cubicBezTo>
                        <a:pt x="124" y="94"/>
                        <a:pt x="115" y="90"/>
                        <a:pt x="106" y="88"/>
                      </a:cubicBezTo>
                      <a:cubicBezTo>
                        <a:pt x="116" y="84"/>
                        <a:pt x="124" y="76"/>
                        <a:pt x="129" y="66"/>
                      </a:cubicBezTo>
                      <a:cubicBezTo>
                        <a:pt x="132" y="60"/>
                        <a:pt x="133" y="53"/>
                        <a:pt x="133" y="46"/>
                      </a:cubicBezTo>
                      <a:cubicBezTo>
                        <a:pt x="133" y="21"/>
                        <a:pt x="113" y="0"/>
                        <a:pt x="88" y="0"/>
                      </a:cubicBezTo>
                      <a:cubicBezTo>
                        <a:pt x="63" y="0"/>
                        <a:pt x="43" y="21"/>
                        <a:pt x="43" y="46"/>
                      </a:cubicBezTo>
                      <a:cubicBezTo>
                        <a:pt x="43" y="53"/>
                        <a:pt x="44" y="60"/>
                        <a:pt x="47" y="66"/>
                      </a:cubicBezTo>
                      <a:cubicBezTo>
                        <a:pt x="52" y="76"/>
                        <a:pt x="60" y="84"/>
                        <a:pt x="70" y="88"/>
                      </a:cubicBezTo>
                      <a:cubicBezTo>
                        <a:pt x="61" y="90"/>
                        <a:pt x="53" y="94"/>
                        <a:pt x="44" y="99"/>
                      </a:cubicBezTo>
                      <a:cubicBezTo>
                        <a:pt x="14" y="117"/>
                        <a:pt x="1" y="149"/>
                        <a:pt x="0" y="195"/>
                      </a:cubicBezTo>
                      <a:close/>
                      <a:moveTo>
                        <a:pt x="62" y="59"/>
                      </a:moveTo>
                      <a:cubicBezTo>
                        <a:pt x="59" y="55"/>
                        <a:pt x="58" y="51"/>
                        <a:pt x="58" y="46"/>
                      </a:cubicBezTo>
                      <a:cubicBezTo>
                        <a:pt x="58" y="30"/>
                        <a:pt x="72" y="16"/>
                        <a:pt x="88" y="16"/>
                      </a:cubicBezTo>
                      <a:cubicBezTo>
                        <a:pt x="104" y="16"/>
                        <a:pt x="118" y="30"/>
                        <a:pt x="118" y="46"/>
                      </a:cubicBezTo>
                      <a:cubicBezTo>
                        <a:pt x="118" y="51"/>
                        <a:pt x="117" y="55"/>
                        <a:pt x="114" y="59"/>
                      </a:cubicBezTo>
                      <a:cubicBezTo>
                        <a:pt x="109" y="69"/>
                        <a:pt x="99" y="76"/>
                        <a:pt x="88" y="76"/>
                      </a:cubicBezTo>
                      <a:cubicBezTo>
                        <a:pt x="77" y="76"/>
                        <a:pt x="67" y="69"/>
                        <a:pt x="62" y="59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9" name="Freeform 15">
                  <a:extLst>
                    <a:ext uri="{FF2B5EF4-FFF2-40B4-BE49-F238E27FC236}">
                      <a16:creationId xmlns:a16="http://schemas.microsoft.com/office/drawing/2014/main" id="{16D2B718-A35E-DDCE-56DF-E26E860F34C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038763" y="3679021"/>
                  <a:ext cx="250105" cy="356995"/>
                </a:xfrm>
                <a:custGeom>
                  <a:avLst/>
                  <a:gdLst>
                    <a:gd name="T0" fmla="*/ 13 w 137"/>
                    <a:gd name="T1" fmla="*/ 112 h 195"/>
                    <a:gd name="T2" fmla="*/ 85 w 137"/>
                    <a:gd name="T3" fmla="*/ 112 h 195"/>
                    <a:gd name="T4" fmla="*/ 121 w 137"/>
                    <a:gd name="T5" fmla="*/ 195 h 195"/>
                    <a:gd name="T6" fmla="*/ 137 w 137"/>
                    <a:gd name="T7" fmla="*/ 195 h 195"/>
                    <a:gd name="T8" fmla="*/ 93 w 137"/>
                    <a:gd name="T9" fmla="*/ 99 h 195"/>
                    <a:gd name="T10" fmla="*/ 67 w 137"/>
                    <a:gd name="T11" fmla="*/ 88 h 195"/>
                    <a:gd name="T12" fmla="*/ 90 w 137"/>
                    <a:gd name="T13" fmla="*/ 66 h 195"/>
                    <a:gd name="T14" fmla="*/ 94 w 137"/>
                    <a:gd name="T15" fmla="*/ 46 h 195"/>
                    <a:gd name="T16" fmla="*/ 49 w 137"/>
                    <a:gd name="T17" fmla="*/ 0 h 195"/>
                    <a:gd name="T18" fmla="*/ 4 w 137"/>
                    <a:gd name="T19" fmla="*/ 46 h 195"/>
                    <a:gd name="T20" fmla="*/ 8 w 137"/>
                    <a:gd name="T21" fmla="*/ 66 h 195"/>
                    <a:gd name="T22" fmla="*/ 31 w 137"/>
                    <a:gd name="T23" fmla="*/ 88 h 195"/>
                    <a:gd name="T24" fmla="*/ 5 w 137"/>
                    <a:gd name="T25" fmla="*/ 99 h 195"/>
                    <a:gd name="T26" fmla="*/ 2 w 137"/>
                    <a:gd name="T27" fmla="*/ 110 h 195"/>
                    <a:gd name="T28" fmla="*/ 13 w 137"/>
                    <a:gd name="T29" fmla="*/ 112 h 195"/>
                    <a:gd name="T30" fmla="*/ 22 w 137"/>
                    <a:gd name="T31" fmla="*/ 59 h 195"/>
                    <a:gd name="T32" fmla="*/ 19 w 137"/>
                    <a:gd name="T33" fmla="*/ 46 h 195"/>
                    <a:gd name="T34" fmla="*/ 49 w 137"/>
                    <a:gd name="T35" fmla="*/ 16 h 195"/>
                    <a:gd name="T36" fmla="*/ 79 w 137"/>
                    <a:gd name="T37" fmla="*/ 46 h 195"/>
                    <a:gd name="T38" fmla="*/ 75 w 137"/>
                    <a:gd name="T39" fmla="*/ 59 h 195"/>
                    <a:gd name="T40" fmla="*/ 49 w 137"/>
                    <a:gd name="T41" fmla="*/ 76 h 195"/>
                    <a:gd name="T42" fmla="*/ 22 w 137"/>
                    <a:gd name="T43" fmla="*/ 59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37" h="195">
                      <a:moveTo>
                        <a:pt x="13" y="112"/>
                      </a:moveTo>
                      <a:cubicBezTo>
                        <a:pt x="37" y="97"/>
                        <a:pt x="60" y="97"/>
                        <a:pt x="85" y="112"/>
                      </a:cubicBezTo>
                      <a:cubicBezTo>
                        <a:pt x="102" y="123"/>
                        <a:pt x="120" y="145"/>
                        <a:pt x="121" y="195"/>
                      </a:cubicBezTo>
                      <a:cubicBezTo>
                        <a:pt x="137" y="195"/>
                        <a:pt x="137" y="195"/>
                        <a:pt x="137" y="195"/>
                      </a:cubicBezTo>
                      <a:cubicBezTo>
                        <a:pt x="136" y="149"/>
                        <a:pt x="123" y="117"/>
                        <a:pt x="93" y="99"/>
                      </a:cubicBezTo>
                      <a:cubicBezTo>
                        <a:pt x="84" y="94"/>
                        <a:pt x="76" y="90"/>
                        <a:pt x="67" y="88"/>
                      </a:cubicBezTo>
                      <a:cubicBezTo>
                        <a:pt x="76" y="84"/>
                        <a:pt x="85" y="76"/>
                        <a:pt x="90" y="66"/>
                      </a:cubicBezTo>
                      <a:cubicBezTo>
                        <a:pt x="93" y="60"/>
                        <a:pt x="94" y="53"/>
                        <a:pt x="94" y="46"/>
                      </a:cubicBezTo>
                      <a:cubicBezTo>
                        <a:pt x="94" y="21"/>
                        <a:pt x="74" y="0"/>
                        <a:pt x="49" y="0"/>
                      </a:cubicBezTo>
                      <a:cubicBezTo>
                        <a:pt x="24" y="0"/>
                        <a:pt x="4" y="21"/>
                        <a:pt x="4" y="46"/>
                      </a:cubicBezTo>
                      <a:cubicBezTo>
                        <a:pt x="4" y="53"/>
                        <a:pt x="5" y="60"/>
                        <a:pt x="8" y="66"/>
                      </a:cubicBezTo>
                      <a:cubicBezTo>
                        <a:pt x="13" y="76"/>
                        <a:pt x="21" y="84"/>
                        <a:pt x="31" y="88"/>
                      </a:cubicBezTo>
                      <a:cubicBezTo>
                        <a:pt x="22" y="90"/>
                        <a:pt x="13" y="94"/>
                        <a:pt x="5" y="99"/>
                      </a:cubicBezTo>
                      <a:cubicBezTo>
                        <a:pt x="1" y="101"/>
                        <a:pt x="0" y="106"/>
                        <a:pt x="2" y="110"/>
                      </a:cubicBezTo>
                      <a:cubicBezTo>
                        <a:pt x="4" y="113"/>
                        <a:pt x="9" y="115"/>
                        <a:pt x="13" y="112"/>
                      </a:cubicBezTo>
                      <a:close/>
                      <a:moveTo>
                        <a:pt x="22" y="59"/>
                      </a:moveTo>
                      <a:cubicBezTo>
                        <a:pt x="20" y="55"/>
                        <a:pt x="19" y="51"/>
                        <a:pt x="19" y="46"/>
                      </a:cubicBezTo>
                      <a:cubicBezTo>
                        <a:pt x="19" y="30"/>
                        <a:pt x="33" y="16"/>
                        <a:pt x="49" y="16"/>
                      </a:cubicBezTo>
                      <a:cubicBezTo>
                        <a:pt x="65" y="16"/>
                        <a:pt x="79" y="30"/>
                        <a:pt x="79" y="46"/>
                      </a:cubicBezTo>
                      <a:cubicBezTo>
                        <a:pt x="79" y="51"/>
                        <a:pt x="77" y="55"/>
                        <a:pt x="75" y="59"/>
                      </a:cubicBezTo>
                      <a:cubicBezTo>
                        <a:pt x="70" y="69"/>
                        <a:pt x="60" y="76"/>
                        <a:pt x="49" y="76"/>
                      </a:cubicBezTo>
                      <a:cubicBezTo>
                        <a:pt x="38" y="76"/>
                        <a:pt x="28" y="69"/>
                        <a:pt x="22" y="59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 w="12700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0" name="Freeform 16">
                  <a:extLst>
                    <a:ext uri="{FF2B5EF4-FFF2-40B4-BE49-F238E27FC236}">
                      <a16:creationId xmlns:a16="http://schemas.microsoft.com/office/drawing/2014/main" id="{76DF5223-A3B2-3E02-2F59-158BE51EF47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732618" y="3679021"/>
                  <a:ext cx="323786" cy="356995"/>
                </a:xfrm>
                <a:custGeom>
                  <a:avLst/>
                  <a:gdLst>
                    <a:gd name="T0" fmla="*/ 0 w 177"/>
                    <a:gd name="T1" fmla="*/ 195 h 195"/>
                    <a:gd name="T2" fmla="*/ 16 w 177"/>
                    <a:gd name="T3" fmla="*/ 195 h 195"/>
                    <a:gd name="T4" fmla="*/ 53 w 177"/>
                    <a:gd name="T5" fmla="*/ 112 h 195"/>
                    <a:gd name="T6" fmla="*/ 125 w 177"/>
                    <a:gd name="T7" fmla="*/ 112 h 195"/>
                    <a:gd name="T8" fmla="*/ 161 w 177"/>
                    <a:gd name="T9" fmla="*/ 195 h 195"/>
                    <a:gd name="T10" fmla="*/ 177 w 177"/>
                    <a:gd name="T11" fmla="*/ 195 h 195"/>
                    <a:gd name="T12" fmla="*/ 133 w 177"/>
                    <a:gd name="T13" fmla="*/ 99 h 195"/>
                    <a:gd name="T14" fmla="*/ 106 w 177"/>
                    <a:gd name="T15" fmla="*/ 88 h 195"/>
                    <a:gd name="T16" fmla="*/ 129 w 177"/>
                    <a:gd name="T17" fmla="*/ 66 h 195"/>
                    <a:gd name="T18" fmla="*/ 134 w 177"/>
                    <a:gd name="T19" fmla="*/ 46 h 195"/>
                    <a:gd name="T20" fmla="*/ 88 w 177"/>
                    <a:gd name="T21" fmla="*/ 0 h 195"/>
                    <a:gd name="T22" fmla="*/ 43 w 177"/>
                    <a:gd name="T23" fmla="*/ 46 h 195"/>
                    <a:gd name="T24" fmla="*/ 48 w 177"/>
                    <a:gd name="T25" fmla="*/ 66 h 195"/>
                    <a:gd name="T26" fmla="*/ 71 w 177"/>
                    <a:gd name="T27" fmla="*/ 88 h 195"/>
                    <a:gd name="T28" fmla="*/ 44 w 177"/>
                    <a:gd name="T29" fmla="*/ 99 h 195"/>
                    <a:gd name="T30" fmla="*/ 0 w 177"/>
                    <a:gd name="T31" fmla="*/ 195 h 195"/>
                    <a:gd name="T32" fmla="*/ 62 w 177"/>
                    <a:gd name="T33" fmla="*/ 59 h 195"/>
                    <a:gd name="T34" fmla="*/ 59 w 177"/>
                    <a:gd name="T35" fmla="*/ 46 h 195"/>
                    <a:gd name="T36" fmla="*/ 88 w 177"/>
                    <a:gd name="T37" fmla="*/ 16 h 195"/>
                    <a:gd name="T38" fmla="*/ 118 w 177"/>
                    <a:gd name="T39" fmla="*/ 46 h 195"/>
                    <a:gd name="T40" fmla="*/ 115 w 177"/>
                    <a:gd name="T41" fmla="*/ 59 h 195"/>
                    <a:gd name="T42" fmla="*/ 88 w 177"/>
                    <a:gd name="T43" fmla="*/ 76 h 195"/>
                    <a:gd name="T44" fmla="*/ 62 w 177"/>
                    <a:gd name="T45" fmla="*/ 59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7" h="195">
                      <a:moveTo>
                        <a:pt x="0" y="195"/>
                      </a:moveTo>
                      <a:cubicBezTo>
                        <a:pt x="16" y="195"/>
                        <a:pt x="16" y="195"/>
                        <a:pt x="16" y="195"/>
                      </a:cubicBezTo>
                      <a:cubicBezTo>
                        <a:pt x="17" y="145"/>
                        <a:pt x="35" y="123"/>
                        <a:pt x="53" y="112"/>
                      </a:cubicBezTo>
                      <a:cubicBezTo>
                        <a:pt x="77" y="97"/>
                        <a:pt x="100" y="97"/>
                        <a:pt x="125" y="112"/>
                      </a:cubicBezTo>
                      <a:cubicBezTo>
                        <a:pt x="142" y="123"/>
                        <a:pt x="160" y="145"/>
                        <a:pt x="161" y="195"/>
                      </a:cubicBezTo>
                      <a:cubicBezTo>
                        <a:pt x="177" y="195"/>
                        <a:pt x="177" y="195"/>
                        <a:pt x="177" y="195"/>
                      </a:cubicBezTo>
                      <a:cubicBezTo>
                        <a:pt x="176" y="149"/>
                        <a:pt x="162" y="117"/>
                        <a:pt x="133" y="99"/>
                      </a:cubicBezTo>
                      <a:cubicBezTo>
                        <a:pt x="124" y="94"/>
                        <a:pt x="115" y="90"/>
                        <a:pt x="106" y="88"/>
                      </a:cubicBezTo>
                      <a:cubicBezTo>
                        <a:pt x="116" y="84"/>
                        <a:pt x="124" y="76"/>
                        <a:pt x="129" y="66"/>
                      </a:cubicBezTo>
                      <a:cubicBezTo>
                        <a:pt x="132" y="60"/>
                        <a:pt x="134" y="53"/>
                        <a:pt x="134" y="46"/>
                      </a:cubicBezTo>
                      <a:cubicBezTo>
                        <a:pt x="134" y="21"/>
                        <a:pt x="114" y="0"/>
                        <a:pt x="88" y="0"/>
                      </a:cubicBezTo>
                      <a:cubicBezTo>
                        <a:pt x="63" y="0"/>
                        <a:pt x="43" y="21"/>
                        <a:pt x="43" y="46"/>
                      </a:cubicBezTo>
                      <a:cubicBezTo>
                        <a:pt x="43" y="53"/>
                        <a:pt x="45" y="60"/>
                        <a:pt x="48" y="66"/>
                      </a:cubicBezTo>
                      <a:cubicBezTo>
                        <a:pt x="53" y="76"/>
                        <a:pt x="61" y="84"/>
                        <a:pt x="71" y="88"/>
                      </a:cubicBezTo>
                      <a:cubicBezTo>
                        <a:pt x="62" y="90"/>
                        <a:pt x="53" y="94"/>
                        <a:pt x="44" y="99"/>
                      </a:cubicBezTo>
                      <a:cubicBezTo>
                        <a:pt x="15" y="117"/>
                        <a:pt x="1" y="149"/>
                        <a:pt x="0" y="195"/>
                      </a:cubicBezTo>
                      <a:close/>
                      <a:moveTo>
                        <a:pt x="62" y="59"/>
                      </a:moveTo>
                      <a:cubicBezTo>
                        <a:pt x="60" y="55"/>
                        <a:pt x="59" y="51"/>
                        <a:pt x="59" y="46"/>
                      </a:cubicBezTo>
                      <a:cubicBezTo>
                        <a:pt x="59" y="30"/>
                        <a:pt x="72" y="16"/>
                        <a:pt x="88" y="16"/>
                      </a:cubicBezTo>
                      <a:cubicBezTo>
                        <a:pt x="105" y="16"/>
                        <a:pt x="118" y="30"/>
                        <a:pt x="118" y="46"/>
                      </a:cubicBezTo>
                      <a:cubicBezTo>
                        <a:pt x="118" y="51"/>
                        <a:pt x="117" y="55"/>
                        <a:pt x="115" y="59"/>
                      </a:cubicBezTo>
                      <a:cubicBezTo>
                        <a:pt x="110" y="69"/>
                        <a:pt x="100" y="76"/>
                        <a:pt x="88" y="76"/>
                      </a:cubicBezTo>
                      <a:cubicBezTo>
                        <a:pt x="77" y="76"/>
                        <a:pt x="67" y="69"/>
                        <a:pt x="62" y="59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97" name="그룹 96">
                <a:extLst>
                  <a:ext uri="{FF2B5EF4-FFF2-40B4-BE49-F238E27FC236}">
                    <a16:creationId xmlns:a16="http://schemas.microsoft.com/office/drawing/2014/main" id="{A8B177C2-4B52-2525-12F7-735898939574}"/>
                  </a:ext>
                </a:extLst>
              </p:cNvPr>
              <p:cNvGrpSpPr/>
              <p:nvPr/>
            </p:nvGrpSpPr>
            <p:grpSpPr>
              <a:xfrm>
                <a:off x="5591012" y="3295947"/>
                <a:ext cx="942804" cy="556722"/>
                <a:chOff x="8220076" y="7398197"/>
                <a:chExt cx="762000" cy="449958"/>
              </a:xfrm>
            </p:grpSpPr>
            <p:sp>
              <p:nvSpPr>
                <p:cNvPr id="98" name="Freeform 38">
                  <a:extLst>
                    <a:ext uri="{FF2B5EF4-FFF2-40B4-BE49-F238E27FC236}">
                      <a16:creationId xmlns:a16="http://schemas.microsoft.com/office/drawing/2014/main" id="{D133A666-FC4E-BF8C-6648-5C866DE7D9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33868" y="7529219"/>
                  <a:ext cx="215498" cy="103439"/>
                </a:xfrm>
                <a:custGeom>
                  <a:avLst/>
                  <a:gdLst>
                    <a:gd name="T0" fmla="*/ 142 w 142"/>
                    <a:gd name="T1" fmla="*/ 68 h 68"/>
                    <a:gd name="T2" fmla="*/ 0 w 142"/>
                    <a:gd name="T3" fmla="*/ 68 h 68"/>
                    <a:gd name="T4" fmla="*/ 71 w 142"/>
                    <a:gd name="T5" fmla="*/ 4 h 68"/>
                    <a:gd name="T6" fmla="*/ 142 w 142"/>
                    <a:gd name="T7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2" h="68">
                      <a:moveTo>
                        <a:pt x="142" y="68"/>
                      </a:moveTo>
                      <a:cubicBezTo>
                        <a:pt x="0" y="68"/>
                        <a:pt x="0" y="68"/>
                        <a:pt x="0" y="68"/>
                      </a:cubicBezTo>
                      <a:cubicBezTo>
                        <a:pt x="0" y="68"/>
                        <a:pt x="13" y="0"/>
                        <a:pt x="71" y="4"/>
                      </a:cubicBezTo>
                      <a:cubicBezTo>
                        <a:pt x="129" y="8"/>
                        <a:pt x="142" y="68"/>
                        <a:pt x="142" y="68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12700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99" name="Freeform 39">
                  <a:extLst>
                    <a:ext uri="{FF2B5EF4-FFF2-40B4-BE49-F238E27FC236}">
                      <a16:creationId xmlns:a16="http://schemas.microsoft.com/office/drawing/2014/main" id="{08080947-3BA1-A384-2EE9-83DE6E6A743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220076" y="7398197"/>
                  <a:ext cx="243081" cy="234461"/>
                </a:xfrm>
                <a:custGeom>
                  <a:avLst/>
                  <a:gdLst>
                    <a:gd name="T0" fmla="*/ 0 w 160"/>
                    <a:gd name="T1" fmla="*/ 154 h 154"/>
                    <a:gd name="T2" fmla="*/ 17 w 160"/>
                    <a:gd name="T3" fmla="*/ 154 h 154"/>
                    <a:gd name="T4" fmla="*/ 46 w 160"/>
                    <a:gd name="T5" fmla="*/ 107 h 154"/>
                    <a:gd name="T6" fmla="*/ 114 w 160"/>
                    <a:gd name="T7" fmla="*/ 107 h 154"/>
                    <a:gd name="T8" fmla="*/ 143 w 160"/>
                    <a:gd name="T9" fmla="*/ 154 h 154"/>
                    <a:gd name="T10" fmla="*/ 160 w 160"/>
                    <a:gd name="T11" fmla="*/ 154 h 154"/>
                    <a:gd name="T12" fmla="*/ 122 w 160"/>
                    <a:gd name="T13" fmla="*/ 93 h 154"/>
                    <a:gd name="T14" fmla="*/ 99 w 160"/>
                    <a:gd name="T15" fmla="*/ 83 h 154"/>
                    <a:gd name="T16" fmla="*/ 119 w 160"/>
                    <a:gd name="T17" fmla="*/ 63 h 154"/>
                    <a:gd name="T18" fmla="*/ 124 w 160"/>
                    <a:gd name="T19" fmla="*/ 44 h 154"/>
                    <a:gd name="T20" fmla="*/ 80 w 160"/>
                    <a:gd name="T21" fmla="*/ 0 h 154"/>
                    <a:gd name="T22" fmla="*/ 36 w 160"/>
                    <a:gd name="T23" fmla="*/ 44 h 154"/>
                    <a:gd name="T24" fmla="*/ 41 w 160"/>
                    <a:gd name="T25" fmla="*/ 63 h 154"/>
                    <a:gd name="T26" fmla="*/ 61 w 160"/>
                    <a:gd name="T27" fmla="*/ 83 h 154"/>
                    <a:gd name="T28" fmla="*/ 38 w 160"/>
                    <a:gd name="T29" fmla="*/ 93 h 154"/>
                    <a:gd name="T30" fmla="*/ 0 w 160"/>
                    <a:gd name="T31" fmla="*/ 154 h 154"/>
                    <a:gd name="T32" fmla="*/ 56 w 160"/>
                    <a:gd name="T33" fmla="*/ 56 h 154"/>
                    <a:gd name="T34" fmla="*/ 53 w 160"/>
                    <a:gd name="T35" fmla="*/ 44 h 154"/>
                    <a:gd name="T36" fmla="*/ 80 w 160"/>
                    <a:gd name="T37" fmla="*/ 16 h 154"/>
                    <a:gd name="T38" fmla="*/ 107 w 160"/>
                    <a:gd name="T39" fmla="*/ 44 h 154"/>
                    <a:gd name="T40" fmla="*/ 105 w 160"/>
                    <a:gd name="T41" fmla="*/ 56 h 154"/>
                    <a:gd name="T42" fmla="*/ 80 w 160"/>
                    <a:gd name="T43" fmla="*/ 71 h 154"/>
                    <a:gd name="T44" fmla="*/ 56 w 160"/>
                    <a:gd name="T45" fmla="*/ 56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60" h="154">
                      <a:moveTo>
                        <a:pt x="0" y="154"/>
                      </a:moveTo>
                      <a:cubicBezTo>
                        <a:pt x="17" y="154"/>
                        <a:pt x="17" y="154"/>
                        <a:pt x="17" y="154"/>
                      </a:cubicBezTo>
                      <a:cubicBezTo>
                        <a:pt x="23" y="132"/>
                        <a:pt x="36" y="114"/>
                        <a:pt x="46" y="107"/>
                      </a:cubicBezTo>
                      <a:cubicBezTo>
                        <a:pt x="69" y="93"/>
                        <a:pt x="91" y="93"/>
                        <a:pt x="114" y="107"/>
                      </a:cubicBezTo>
                      <a:cubicBezTo>
                        <a:pt x="124" y="114"/>
                        <a:pt x="137" y="132"/>
                        <a:pt x="143" y="154"/>
                      </a:cubicBezTo>
                      <a:cubicBezTo>
                        <a:pt x="160" y="154"/>
                        <a:pt x="160" y="154"/>
                        <a:pt x="160" y="154"/>
                      </a:cubicBezTo>
                      <a:cubicBezTo>
                        <a:pt x="154" y="130"/>
                        <a:pt x="142" y="105"/>
                        <a:pt x="122" y="93"/>
                      </a:cubicBezTo>
                      <a:cubicBezTo>
                        <a:pt x="115" y="89"/>
                        <a:pt x="107" y="85"/>
                        <a:pt x="99" y="83"/>
                      </a:cubicBezTo>
                      <a:cubicBezTo>
                        <a:pt x="108" y="79"/>
                        <a:pt x="115" y="72"/>
                        <a:pt x="119" y="63"/>
                      </a:cubicBezTo>
                      <a:cubicBezTo>
                        <a:pt x="122" y="57"/>
                        <a:pt x="124" y="51"/>
                        <a:pt x="124" y="44"/>
                      </a:cubicBezTo>
                      <a:cubicBezTo>
                        <a:pt x="124" y="20"/>
                        <a:pt x="104" y="0"/>
                        <a:pt x="80" y="0"/>
                      </a:cubicBezTo>
                      <a:cubicBezTo>
                        <a:pt x="56" y="0"/>
                        <a:pt x="36" y="20"/>
                        <a:pt x="36" y="44"/>
                      </a:cubicBezTo>
                      <a:cubicBezTo>
                        <a:pt x="36" y="51"/>
                        <a:pt x="38" y="57"/>
                        <a:pt x="41" y="63"/>
                      </a:cubicBezTo>
                      <a:cubicBezTo>
                        <a:pt x="45" y="72"/>
                        <a:pt x="53" y="79"/>
                        <a:pt x="61" y="83"/>
                      </a:cubicBezTo>
                      <a:cubicBezTo>
                        <a:pt x="53" y="85"/>
                        <a:pt x="45" y="89"/>
                        <a:pt x="38" y="93"/>
                      </a:cubicBezTo>
                      <a:cubicBezTo>
                        <a:pt x="18" y="105"/>
                        <a:pt x="6" y="131"/>
                        <a:pt x="0" y="154"/>
                      </a:cubicBezTo>
                      <a:close/>
                      <a:moveTo>
                        <a:pt x="56" y="56"/>
                      </a:moveTo>
                      <a:cubicBezTo>
                        <a:pt x="54" y="52"/>
                        <a:pt x="53" y="48"/>
                        <a:pt x="53" y="44"/>
                      </a:cubicBezTo>
                      <a:cubicBezTo>
                        <a:pt x="53" y="29"/>
                        <a:pt x="65" y="16"/>
                        <a:pt x="80" y="16"/>
                      </a:cubicBezTo>
                      <a:cubicBezTo>
                        <a:pt x="95" y="16"/>
                        <a:pt x="107" y="29"/>
                        <a:pt x="107" y="44"/>
                      </a:cubicBezTo>
                      <a:cubicBezTo>
                        <a:pt x="107" y="48"/>
                        <a:pt x="106" y="52"/>
                        <a:pt x="105" y="56"/>
                      </a:cubicBezTo>
                      <a:cubicBezTo>
                        <a:pt x="100" y="65"/>
                        <a:pt x="91" y="71"/>
                        <a:pt x="80" y="71"/>
                      </a:cubicBezTo>
                      <a:cubicBezTo>
                        <a:pt x="70" y="71"/>
                        <a:pt x="60" y="65"/>
                        <a:pt x="56" y="56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0" name="Freeform 40">
                  <a:extLst>
                    <a:ext uri="{FF2B5EF4-FFF2-40B4-BE49-F238E27FC236}">
                      <a16:creationId xmlns:a16="http://schemas.microsoft.com/office/drawing/2014/main" id="{1F20C250-A3BA-2E72-D80E-AF569EDC5C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91603" y="7529219"/>
                  <a:ext cx="217222" cy="103439"/>
                </a:xfrm>
                <a:custGeom>
                  <a:avLst/>
                  <a:gdLst>
                    <a:gd name="T0" fmla="*/ 143 w 143"/>
                    <a:gd name="T1" fmla="*/ 68 h 68"/>
                    <a:gd name="T2" fmla="*/ 0 w 143"/>
                    <a:gd name="T3" fmla="*/ 68 h 68"/>
                    <a:gd name="T4" fmla="*/ 72 w 143"/>
                    <a:gd name="T5" fmla="*/ 4 h 68"/>
                    <a:gd name="T6" fmla="*/ 143 w 143"/>
                    <a:gd name="T7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3" h="68">
                      <a:moveTo>
                        <a:pt x="143" y="68"/>
                      </a:moveTo>
                      <a:cubicBezTo>
                        <a:pt x="0" y="68"/>
                        <a:pt x="0" y="68"/>
                        <a:pt x="0" y="68"/>
                      </a:cubicBezTo>
                      <a:cubicBezTo>
                        <a:pt x="0" y="68"/>
                        <a:pt x="13" y="0"/>
                        <a:pt x="72" y="4"/>
                      </a:cubicBezTo>
                      <a:cubicBezTo>
                        <a:pt x="130" y="8"/>
                        <a:pt x="143" y="68"/>
                        <a:pt x="143" y="68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12700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1" name="Freeform 41">
                  <a:extLst>
                    <a:ext uri="{FF2B5EF4-FFF2-40B4-BE49-F238E27FC236}">
                      <a16:creationId xmlns:a16="http://schemas.microsoft.com/office/drawing/2014/main" id="{1BCD50C7-7209-52D9-A2DB-61C79C9979D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477811" y="7398197"/>
                  <a:ext cx="244805" cy="234461"/>
                </a:xfrm>
                <a:custGeom>
                  <a:avLst/>
                  <a:gdLst>
                    <a:gd name="T0" fmla="*/ 0 w 161"/>
                    <a:gd name="T1" fmla="*/ 154 h 154"/>
                    <a:gd name="T2" fmla="*/ 17 w 161"/>
                    <a:gd name="T3" fmla="*/ 154 h 154"/>
                    <a:gd name="T4" fmla="*/ 47 w 161"/>
                    <a:gd name="T5" fmla="*/ 107 h 154"/>
                    <a:gd name="T6" fmla="*/ 114 w 161"/>
                    <a:gd name="T7" fmla="*/ 107 h 154"/>
                    <a:gd name="T8" fmla="*/ 144 w 161"/>
                    <a:gd name="T9" fmla="*/ 154 h 154"/>
                    <a:gd name="T10" fmla="*/ 161 w 161"/>
                    <a:gd name="T11" fmla="*/ 154 h 154"/>
                    <a:gd name="T12" fmla="*/ 123 w 161"/>
                    <a:gd name="T13" fmla="*/ 93 h 154"/>
                    <a:gd name="T14" fmla="*/ 100 w 161"/>
                    <a:gd name="T15" fmla="*/ 83 h 154"/>
                    <a:gd name="T16" fmla="*/ 120 w 161"/>
                    <a:gd name="T17" fmla="*/ 63 h 154"/>
                    <a:gd name="T18" fmla="*/ 125 w 161"/>
                    <a:gd name="T19" fmla="*/ 44 h 154"/>
                    <a:gd name="T20" fmla="*/ 81 w 161"/>
                    <a:gd name="T21" fmla="*/ 0 h 154"/>
                    <a:gd name="T22" fmla="*/ 37 w 161"/>
                    <a:gd name="T23" fmla="*/ 44 h 154"/>
                    <a:gd name="T24" fmla="*/ 42 w 161"/>
                    <a:gd name="T25" fmla="*/ 63 h 154"/>
                    <a:gd name="T26" fmla="*/ 62 w 161"/>
                    <a:gd name="T27" fmla="*/ 83 h 154"/>
                    <a:gd name="T28" fmla="*/ 38 w 161"/>
                    <a:gd name="T29" fmla="*/ 93 h 154"/>
                    <a:gd name="T30" fmla="*/ 0 w 161"/>
                    <a:gd name="T31" fmla="*/ 154 h 154"/>
                    <a:gd name="T32" fmla="*/ 56 w 161"/>
                    <a:gd name="T33" fmla="*/ 56 h 154"/>
                    <a:gd name="T34" fmla="*/ 53 w 161"/>
                    <a:gd name="T35" fmla="*/ 44 h 154"/>
                    <a:gd name="T36" fmla="*/ 81 w 161"/>
                    <a:gd name="T37" fmla="*/ 16 h 154"/>
                    <a:gd name="T38" fmla="*/ 108 w 161"/>
                    <a:gd name="T39" fmla="*/ 44 h 154"/>
                    <a:gd name="T40" fmla="*/ 105 w 161"/>
                    <a:gd name="T41" fmla="*/ 56 h 154"/>
                    <a:gd name="T42" fmla="*/ 81 w 161"/>
                    <a:gd name="T43" fmla="*/ 71 h 154"/>
                    <a:gd name="T44" fmla="*/ 56 w 161"/>
                    <a:gd name="T45" fmla="*/ 56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61" h="154">
                      <a:moveTo>
                        <a:pt x="0" y="154"/>
                      </a:moveTo>
                      <a:cubicBezTo>
                        <a:pt x="17" y="154"/>
                        <a:pt x="17" y="154"/>
                        <a:pt x="17" y="154"/>
                      </a:cubicBezTo>
                      <a:cubicBezTo>
                        <a:pt x="24" y="132"/>
                        <a:pt x="36" y="114"/>
                        <a:pt x="47" y="107"/>
                      </a:cubicBezTo>
                      <a:cubicBezTo>
                        <a:pt x="70" y="93"/>
                        <a:pt x="91" y="93"/>
                        <a:pt x="114" y="107"/>
                      </a:cubicBezTo>
                      <a:cubicBezTo>
                        <a:pt x="125" y="114"/>
                        <a:pt x="137" y="132"/>
                        <a:pt x="144" y="154"/>
                      </a:cubicBezTo>
                      <a:cubicBezTo>
                        <a:pt x="161" y="154"/>
                        <a:pt x="161" y="154"/>
                        <a:pt x="161" y="154"/>
                      </a:cubicBezTo>
                      <a:cubicBezTo>
                        <a:pt x="155" y="130"/>
                        <a:pt x="143" y="105"/>
                        <a:pt x="123" y="93"/>
                      </a:cubicBezTo>
                      <a:cubicBezTo>
                        <a:pt x="115" y="89"/>
                        <a:pt x="108" y="85"/>
                        <a:pt x="100" y="83"/>
                      </a:cubicBezTo>
                      <a:cubicBezTo>
                        <a:pt x="108" y="79"/>
                        <a:pt x="115" y="72"/>
                        <a:pt x="120" y="63"/>
                      </a:cubicBezTo>
                      <a:cubicBezTo>
                        <a:pt x="123" y="57"/>
                        <a:pt x="125" y="51"/>
                        <a:pt x="125" y="44"/>
                      </a:cubicBezTo>
                      <a:cubicBezTo>
                        <a:pt x="125" y="20"/>
                        <a:pt x="105" y="0"/>
                        <a:pt x="81" y="0"/>
                      </a:cubicBezTo>
                      <a:cubicBezTo>
                        <a:pt x="57" y="0"/>
                        <a:pt x="37" y="20"/>
                        <a:pt x="37" y="44"/>
                      </a:cubicBezTo>
                      <a:cubicBezTo>
                        <a:pt x="37" y="51"/>
                        <a:pt x="39" y="57"/>
                        <a:pt x="42" y="63"/>
                      </a:cubicBezTo>
                      <a:cubicBezTo>
                        <a:pt x="46" y="72"/>
                        <a:pt x="53" y="79"/>
                        <a:pt x="62" y="83"/>
                      </a:cubicBezTo>
                      <a:cubicBezTo>
                        <a:pt x="54" y="85"/>
                        <a:pt x="46" y="89"/>
                        <a:pt x="38" y="93"/>
                      </a:cubicBezTo>
                      <a:cubicBezTo>
                        <a:pt x="18" y="105"/>
                        <a:pt x="6" y="131"/>
                        <a:pt x="0" y="154"/>
                      </a:cubicBezTo>
                      <a:close/>
                      <a:moveTo>
                        <a:pt x="56" y="56"/>
                      </a:moveTo>
                      <a:cubicBezTo>
                        <a:pt x="54" y="52"/>
                        <a:pt x="53" y="48"/>
                        <a:pt x="53" y="44"/>
                      </a:cubicBezTo>
                      <a:cubicBezTo>
                        <a:pt x="53" y="29"/>
                        <a:pt x="66" y="16"/>
                        <a:pt x="81" y="16"/>
                      </a:cubicBezTo>
                      <a:cubicBezTo>
                        <a:pt x="96" y="16"/>
                        <a:pt x="108" y="29"/>
                        <a:pt x="108" y="44"/>
                      </a:cubicBezTo>
                      <a:cubicBezTo>
                        <a:pt x="108" y="48"/>
                        <a:pt x="107" y="52"/>
                        <a:pt x="105" y="56"/>
                      </a:cubicBezTo>
                      <a:cubicBezTo>
                        <a:pt x="101" y="65"/>
                        <a:pt x="91" y="71"/>
                        <a:pt x="81" y="71"/>
                      </a:cubicBezTo>
                      <a:cubicBezTo>
                        <a:pt x="70" y="71"/>
                        <a:pt x="61" y="65"/>
                        <a:pt x="56" y="56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2" name="Freeform 42">
                  <a:extLst>
                    <a:ext uri="{FF2B5EF4-FFF2-40B4-BE49-F238E27FC236}">
                      <a16:creationId xmlns:a16="http://schemas.microsoft.com/office/drawing/2014/main" id="{C17066C1-13F2-B689-B78D-B84BA12147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1924" y="7529219"/>
                  <a:ext cx="215498" cy="103439"/>
                </a:xfrm>
                <a:custGeom>
                  <a:avLst/>
                  <a:gdLst>
                    <a:gd name="T0" fmla="*/ 142 w 142"/>
                    <a:gd name="T1" fmla="*/ 68 h 68"/>
                    <a:gd name="T2" fmla="*/ 0 w 142"/>
                    <a:gd name="T3" fmla="*/ 68 h 68"/>
                    <a:gd name="T4" fmla="*/ 71 w 142"/>
                    <a:gd name="T5" fmla="*/ 4 h 68"/>
                    <a:gd name="T6" fmla="*/ 142 w 142"/>
                    <a:gd name="T7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2" h="68">
                      <a:moveTo>
                        <a:pt x="142" y="68"/>
                      </a:moveTo>
                      <a:cubicBezTo>
                        <a:pt x="0" y="68"/>
                        <a:pt x="0" y="68"/>
                        <a:pt x="0" y="68"/>
                      </a:cubicBezTo>
                      <a:cubicBezTo>
                        <a:pt x="0" y="68"/>
                        <a:pt x="13" y="0"/>
                        <a:pt x="71" y="4"/>
                      </a:cubicBezTo>
                      <a:cubicBezTo>
                        <a:pt x="129" y="8"/>
                        <a:pt x="142" y="68"/>
                        <a:pt x="142" y="68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12700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3" name="Freeform 43">
                  <a:extLst>
                    <a:ext uri="{FF2B5EF4-FFF2-40B4-BE49-F238E27FC236}">
                      <a16:creationId xmlns:a16="http://schemas.microsoft.com/office/drawing/2014/main" id="{FF49429A-EDF9-841E-6C32-008F2565A3D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738132" y="7398197"/>
                  <a:ext cx="243944" cy="234461"/>
                </a:xfrm>
                <a:custGeom>
                  <a:avLst/>
                  <a:gdLst>
                    <a:gd name="T0" fmla="*/ 0 w 161"/>
                    <a:gd name="T1" fmla="*/ 154 h 154"/>
                    <a:gd name="T2" fmla="*/ 17 w 161"/>
                    <a:gd name="T3" fmla="*/ 154 h 154"/>
                    <a:gd name="T4" fmla="*/ 46 w 161"/>
                    <a:gd name="T5" fmla="*/ 107 h 154"/>
                    <a:gd name="T6" fmla="*/ 114 w 161"/>
                    <a:gd name="T7" fmla="*/ 107 h 154"/>
                    <a:gd name="T8" fmla="*/ 144 w 161"/>
                    <a:gd name="T9" fmla="*/ 154 h 154"/>
                    <a:gd name="T10" fmla="*/ 161 w 161"/>
                    <a:gd name="T11" fmla="*/ 154 h 154"/>
                    <a:gd name="T12" fmla="*/ 123 w 161"/>
                    <a:gd name="T13" fmla="*/ 93 h 154"/>
                    <a:gd name="T14" fmla="*/ 99 w 161"/>
                    <a:gd name="T15" fmla="*/ 83 h 154"/>
                    <a:gd name="T16" fmla="*/ 120 w 161"/>
                    <a:gd name="T17" fmla="*/ 63 h 154"/>
                    <a:gd name="T18" fmla="*/ 124 w 161"/>
                    <a:gd name="T19" fmla="*/ 44 h 154"/>
                    <a:gd name="T20" fmla="*/ 80 w 161"/>
                    <a:gd name="T21" fmla="*/ 0 h 154"/>
                    <a:gd name="T22" fmla="*/ 37 w 161"/>
                    <a:gd name="T23" fmla="*/ 44 h 154"/>
                    <a:gd name="T24" fmla="*/ 41 w 161"/>
                    <a:gd name="T25" fmla="*/ 63 h 154"/>
                    <a:gd name="T26" fmla="*/ 61 w 161"/>
                    <a:gd name="T27" fmla="*/ 83 h 154"/>
                    <a:gd name="T28" fmla="*/ 38 w 161"/>
                    <a:gd name="T29" fmla="*/ 93 h 154"/>
                    <a:gd name="T30" fmla="*/ 0 w 161"/>
                    <a:gd name="T31" fmla="*/ 154 h 154"/>
                    <a:gd name="T32" fmla="*/ 56 w 161"/>
                    <a:gd name="T33" fmla="*/ 56 h 154"/>
                    <a:gd name="T34" fmla="*/ 53 w 161"/>
                    <a:gd name="T35" fmla="*/ 44 h 154"/>
                    <a:gd name="T36" fmla="*/ 80 w 161"/>
                    <a:gd name="T37" fmla="*/ 16 h 154"/>
                    <a:gd name="T38" fmla="*/ 108 w 161"/>
                    <a:gd name="T39" fmla="*/ 44 h 154"/>
                    <a:gd name="T40" fmla="*/ 105 w 161"/>
                    <a:gd name="T41" fmla="*/ 56 h 154"/>
                    <a:gd name="T42" fmla="*/ 80 w 161"/>
                    <a:gd name="T43" fmla="*/ 71 h 154"/>
                    <a:gd name="T44" fmla="*/ 56 w 161"/>
                    <a:gd name="T45" fmla="*/ 56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61" h="154">
                      <a:moveTo>
                        <a:pt x="0" y="154"/>
                      </a:moveTo>
                      <a:cubicBezTo>
                        <a:pt x="17" y="154"/>
                        <a:pt x="17" y="154"/>
                        <a:pt x="17" y="154"/>
                      </a:cubicBezTo>
                      <a:cubicBezTo>
                        <a:pt x="24" y="132"/>
                        <a:pt x="36" y="114"/>
                        <a:pt x="46" y="107"/>
                      </a:cubicBezTo>
                      <a:cubicBezTo>
                        <a:pt x="70" y="93"/>
                        <a:pt x="91" y="93"/>
                        <a:pt x="114" y="107"/>
                      </a:cubicBezTo>
                      <a:cubicBezTo>
                        <a:pt x="125" y="114"/>
                        <a:pt x="137" y="132"/>
                        <a:pt x="144" y="154"/>
                      </a:cubicBezTo>
                      <a:cubicBezTo>
                        <a:pt x="161" y="154"/>
                        <a:pt x="161" y="154"/>
                        <a:pt x="161" y="154"/>
                      </a:cubicBezTo>
                      <a:cubicBezTo>
                        <a:pt x="155" y="130"/>
                        <a:pt x="143" y="105"/>
                        <a:pt x="123" y="93"/>
                      </a:cubicBezTo>
                      <a:cubicBezTo>
                        <a:pt x="115" y="89"/>
                        <a:pt x="107" y="85"/>
                        <a:pt x="99" y="83"/>
                      </a:cubicBezTo>
                      <a:cubicBezTo>
                        <a:pt x="108" y="79"/>
                        <a:pt x="115" y="72"/>
                        <a:pt x="120" y="63"/>
                      </a:cubicBezTo>
                      <a:cubicBezTo>
                        <a:pt x="123" y="57"/>
                        <a:pt x="124" y="51"/>
                        <a:pt x="124" y="44"/>
                      </a:cubicBezTo>
                      <a:cubicBezTo>
                        <a:pt x="124" y="20"/>
                        <a:pt x="105" y="0"/>
                        <a:pt x="80" y="0"/>
                      </a:cubicBezTo>
                      <a:cubicBezTo>
                        <a:pt x="56" y="0"/>
                        <a:pt x="37" y="20"/>
                        <a:pt x="37" y="44"/>
                      </a:cubicBezTo>
                      <a:cubicBezTo>
                        <a:pt x="37" y="51"/>
                        <a:pt x="38" y="57"/>
                        <a:pt x="41" y="63"/>
                      </a:cubicBezTo>
                      <a:cubicBezTo>
                        <a:pt x="46" y="72"/>
                        <a:pt x="53" y="79"/>
                        <a:pt x="61" y="83"/>
                      </a:cubicBezTo>
                      <a:cubicBezTo>
                        <a:pt x="53" y="85"/>
                        <a:pt x="46" y="89"/>
                        <a:pt x="38" y="93"/>
                      </a:cubicBezTo>
                      <a:cubicBezTo>
                        <a:pt x="18" y="105"/>
                        <a:pt x="6" y="131"/>
                        <a:pt x="0" y="154"/>
                      </a:cubicBezTo>
                      <a:close/>
                      <a:moveTo>
                        <a:pt x="56" y="56"/>
                      </a:moveTo>
                      <a:cubicBezTo>
                        <a:pt x="54" y="52"/>
                        <a:pt x="53" y="48"/>
                        <a:pt x="53" y="44"/>
                      </a:cubicBezTo>
                      <a:cubicBezTo>
                        <a:pt x="53" y="29"/>
                        <a:pt x="65" y="16"/>
                        <a:pt x="80" y="16"/>
                      </a:cubicBezTo>
                      <a:cubicBezTo>
                        <a:pt x="95" y="16"/>
                        <a:pt x="108" y="29"/>
                        <a:pt x="108" y="44"/>
                      </a:cubicBezTo>
                      <a:cubicBezTo>
                        <a:pt x="108" y="48"/>
                        <a:pt x="107" y="52"/>
                        <a:pt x="105" y="56"/>
                      </a:cubicBezTo>
                      <a:cubicBezTo>
                        <a:pt x="100" y="65"/>
                        <a:pt x="91" y="71"/>
                        <a:pt x="80" y="71"/>
                      </a:cubicBezTo>
                      <a:cubicBezTo>
                        <a:pt x="70" y="71"/>
                        <a:pt x="61" y="65"/>
                        <a:pt x="56" y="56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4" name="Freeform 44">
                  <a:extLst>
                    <a:ext uri="{FF2B5EF4-FFF2-40B4-BE49-F238E27FC236}">
                      <a16:creationId xmlns:a16="http://schemas.microsoft.com/office/drawing/2014/main" id="{3952F157-7D36-7723-E67D-D994FAD3B4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20076" y="7669724"/>
                  <a:ext cx="761138" cy="24136"/>
                </a:xfrm>
                <a:custGeom>
                  <a:avLst/>
                  <a:gdLst>
                    <a:gd name="T0" fmla="*/ 493 w 501"/>
                    <a:gd name="T1" fmla="*/ 16 h 16"/>
                    <a:gd name="T2" fmla="*/ 8 w 501"/>
                    <a:gd name="T3" fmla="*/ 16 h 16"/>
                    <a:gd name="T4" fmla="*/ 0 w 501"/>
                    <a:gd name="T5" fmla="*/ 8 h 16"/>
                    <a:gd name="T6" fmla="*/ 8 w 501"/>
                    <a:gd name="T7" fmla="*/ 0 h 16"/>
                    <a:gd name="T8" fmla="*/ 493 w 501"/>
                    <a:gd name="T9" fmla="*/ 0 h 16"/>
                    <a:gd name="T10" fmla="*/ 501 w 501"/>
                    <a:gd name="T11" fmla="*/ 8 h 16"/>
                    <a:gd name="T12" fmla="*/ 493 w 501"/>
                    <a:gd name="T13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1" h="16">
                      <a:moveTo>
                        <a:pt x="493" y="16"/>
                      </a:move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4" y="16"/>
                        <a:pt x="0" y="12"/>
                        <a:pt x="0" y="8"/>
                      </a:cubicBezTo>
                      <a:cubicBezTo>
                        <a:pt x="0" y="3"/>
                        <a:pt x="4" y="0"/>
                        <a:pt x="8" y="0"/>
                      </a:cubicBezTo>
                      <a:cubicBezTo>
                        <a:pt x="493" y="0"/>
                        <a:pt x="493" y="0"/>
                        <a:pt x="493" y="0"/>
                      </a:cubicBezTo>
                      <a:cubicBezTo>
                        <a:pt x="498" y="0"/>
                        <a:pt x="501" y="3"/>
                        <a:pt x="501" y="8"/>
                      </a:cubicBezTo>
                      <a:cubicBezTo>
                        <a:pt x="501" y="12"/>
                        <a:pt x="498" y="16"/>
                        <a:pt x="493" y="16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5" name="Freeform 45">
                  <a:extLst>
                    <a:ext uri="{FF2B5EF4-FFF2-40B4-BE49-F238E27FC236}">
                      <a16:creationId xmlns:a16="http://schemas.microsoft.com/office/drawing/2014/main" id="{107167AE-EC1A-9FA2-C085-842592B0FC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53685" y="7711961"/>
                  <a:ext cx="494782" cy="136194"/>
                </a:xfrm>
                <a:custGeom>
                  <a:avLst/>
                  <a:gdLst>
                    <a:gd name="T0" fmla="*/ 317 w 326"/>
                    <a:gd name="T1" fmla="*/ 89 h 89"/>
                    <a:gd name="T2" fmla="*/ 309 w 326"/>
                    <a:gd name="T3" fmla="*/ 80 h 89"/>
                    <a:gd name="T4" fmla="*/ 309 w 326"/>
                    <a:gd name="T5" fmla="*/ 17 h 89"/>
                    <a:gd name="T6" fmla="*/ 16 w 326"/>
                    <a:gd name="T7" fmla="*/ 17 h 89"/>
                    <a:gd name="T8" fmla="*/ 16 w 326"/>
                    <a:gd name="T9" fmla="*/ 80 h 89"/>
                    <a:gd name="T10" fmla="*/ 8 w 326"/>
                    <a:gd name="T11" fmla="*/ 89 h 89"/>
                    <a:gd name="T12" fmla="*/ 0 w 326"/>
                    <a:gd name="T13" fmla="*/ 80 h 89"/>
                    <a:gd name="T14" fmla="*/ 0 w 326"/>
                    <a:gd name="T15" fmla="*/ 9 h 89"/>
                    <a:gd name="T16" fmla="*/ 8 w 326"/>
                    <a:gd name="T17" fmla="*/ 0 h 89"/>
                    <a:gd name="T18" fmla="*/ 317 w 326"/>
                    <a:gd name="T19" fmla="*/ 0 h 89"/>
                    <a:gd name="T20" fmla="*/ 326 w 326"/>
                    <a:gd name="T21" fmla="*/ 9 h 89"/>
                    <a:gd name="T22" fmla="*/ 326 w 326"/>
                    <a:gd name="T23" fmla="*/ 80 h 89"/>
                    <a:gd name="T24" fmla="*/ 317 w 326"/>
                    <a:gd name="T25" fmla="*/ 89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26" h="89">
                      <a:moveTo>
                        <a:pt x="317" y="89"/>
                      </a:moveTo>
                      <a:cubicBezTo>
                        <a:pt x="313" y="89"/>
                        <a:pt x="309" y="85"/>
                        <a:pt x="309" y="80"/>
                      </a:cubicBezTo>
                      <a:cubicBezTo>
                        <a:pt x="309" y="17"/>
                        <a:pt x="309" y="17"/>
                        <a:pt x="309" y="17"/>
                      </a:cubicBezTo>
                      <a:cubicBezTo>
                        <a:pt x="16" y="17"/>
                        <a:pt x="16" y="17"/>
                        <a:pt x="16" y="17"/>
                      </a:cubicBezTo>
                      <a:cubicBezTo>
                        <a:pt x="16" y="80"/>
                        <a:pt x="16" y="80"/>
                        <a:pt x="16" y="80"/>
                      </a:cubicBezTo>
                      <a:cubicBezTo>
                        <a:pt x="16" y="85"/>
                        <a:pt x="12" y="89"/>
                        <a:pt x="8" y="89"/>
                      </a:cubicBezTo>
                      <a:cubicBezTo>
                        <a:pt x="3" y="89"/>
                        <a:pt x="0" y="85"/>
                        <a:pt x="0" y="80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4"/>
                        <a:pt x="3" y="0"/>
                        <a:pt x="8" y="0"/>
                      </a:cubicBezTo>
                      <a:cubicBezTo>
                        <a:pt x="317" y="0"/>
                        <a:pt x="317" y="0"/>
                        <a:pt x="317" y="0"/>
                      </a:cubicBezTo>
                      <a:cubicBezTo>
                        <a:pt x="322" y="0"/>
                        <a:pt x="326" y="4"/>
                        <a:pt x="326" y="9"/>
                      </a:cubicBezTo>
                      <a:cubicBezTo>
                        <a:pt x="326" y="80"/>
                        <a:pt x="326" y="80"/>
                        <a:pt x="326" y="80"/>
                      </a:cubicBezTo>
                      <a:cubicBezTo>
                        <a:pt x="326" y="85"/>
                        <a:pt x="322" y="89"/>
                        <a:pt x="317" y="89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6" name="Freeform 46">
                  <a:extLst>
                    <a:ext uri="{FF2B5EF4-FFF2-40B4-BE49-F238E27FC236}">
                      <a16:creationId xmlns:a16="http://schemas.microsoft.com/office/drawing/2014/main" id="{C99A35B2-E741-D2FF-3BC4-723533A987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79499" y="7711961"/>
                  <a:ext cx="24136" cy="136194"/>
                </a:xfrm>
                <a:custGeom>
                  <a:avLst/>
                  <a:gdLst>
                    <a:gd name="T0" fmla="*/ 8 w 16"/>
                    <a:gd name="T1" fmla="*/ 89 h 89"/>
                    <a:gd name="T2" fmla="*/ 0 w 16"/>
                    <a:gd name="T3" fmla="*/ 80 h 89"/>
                    <a:gd name="T4" fmla="*/ 0 w 16"/>
                    <a:gd name="T5" fmla="*/ 9 h 89"/>
                    <a:gd name="T6" fmla="*/ 8 w 16"/>
                    <a:gd name="T7" fmla="*/ 0 h 89"/>
                    <a:gd name="T8" fmla="*/ 16 w 16"/>
                    <a:gd name="T9" fmla="*/ 9 h 89"/>
                    <a:gd name="T10" fmla="*/ 16 w 16"/>
                    <a:gd name="T11" fmla="*/ 80 h 89"/>
                    <a:gd name="T12" fmla="*/ 8 w 16"/>
                    <a:gd name="T13" fmla="*/ 89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89">
                      <a:moveTo>
                        <a:pt x="8" y="89"/>
                      </a:moveTo>
                      <a:cubicBezTo>
                        <a:pt x="4" y="89"/>
                        <a:pt x="0" y="85"/>
                        <a:pt x="0" y="80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4"/>
                        <a:pt x="4" y="0"/>
                        <a:pt x="8" y="0"/>
                      </a:cubicBezTo>
                      <a:cubicBezTo>
                        <a:pt x="13" y="0"/>
                        <a:pt x="16" y="4"/>
                        <a:pt x="16" y="9"/>
                      </a:cubicBezTo>
                      <a:cubicBezTo>
                        <a:pt x="16" y="80"/>
                        <a:pt x="16" y="80"/>
                        <a:pt x="16" y="80"/>
                      </a:cubicBezTo>
                      <a:cubicBezTo>
                        <a:pt x="16" y="85"/>
                        <a:pt x="13" y="89"/>
                        <a:pt x="8" y="89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7" name="Freeform 47">
                  <a:extLst>
                    <a:ext uri="{FF2B5EF4-FFF2-40B4-BE49-F238E27FC236}">
                      <a16:creationId xmlns:a16="http://schemas.microsoft.com/office/drawing/2014/main" id="{5A68F312-6E67-695E-A8CD-0B5D01EC1A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97655" y="7711961"/>
                  <a:ext cx="25860" cy="136194"/>
                </a:xfrm>
                <a:custGeom>
                  <a:avLst/>
                  <a:gdLst>
                    <a:gd name="T0" fmla="*/ 8 w 17"/>
                    <a:gd name="T1" fmla="*/ 89 h 89"/>
                    <a:gd name="T2" fmla="*/ 0 w 17"/>
                    <a:gd name="T3" fmla="*/ 80 h 89"/>
                    <a:gd name="T4" fmla="*/ 0 w 17"/>
                    <a:gd name="T5" fmla="*/ 9 h 89"/>
                    <a:gd name="T6" fmla="*/ 8 w 17"/>
                    <a:gd name="T7" fmla="*/ 0 h 89"/>
                    <a:gd name="T8" fmla="*/ 17 w 17"/>
                    <a:gd name="T9" fmla="*/ 9 h 89"/>
                    <a:gd name="T10" fmla="*/ 17 w 17"/>
                    <a:gd name="T11" fmla="*/ 80 h 89"/>
                    <a:gd name="T12" fmla="*/ 8 w 17"/>
                    <a:gd name="T13" fmla="*/ 89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89">
                      <a:moveTo>
                        <a:pt x="8" y="89"/>
                      </a:moveTo>
                      <a:cubicBezTo>
                        <a:pt x="4" y="89"/>
                        <a:pt x="0" y="85"/>
                        <a:pt x="0" y="80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4"/>
                        <a:pt x="4" y="0"/>
                        <a:pt x="8" y="0"/>
                      </a:cubicBezTo>
                      <a:cubicBezTo>
                        <a:pt x="13" y="0"/>
                        <a:pt x="17" y="4"/>
                        <a:pt x="17" y="9"/>
                      </a:cubicBezTo>
                      <a:cubicBezTo>
                        <a:pt x="17" y="80"/>
                        <a:pt x="17" y="80"/>
                        <a:pt x="17" y="80"/>
                      </a:cubicBezTo>
                      <a:cubicBezTo>
                        <a:pt x="17" y="85"/>
                        <a:pt x="13" y="89"/>
                        <a:pt x="8" y="89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108" name="그룹 107">
                <a:extLst>
                  <a:ext uri="{FF2B5EF4-FFF2-40B4-BE49-F238E27FC236}">
                    <a16:creationId xmlns:a16="http://schemas.microsoft.com/office/drawing/2014/main" id="{8C835035-4A43-7B2D-10C3-4D9EFC45EA16}"/>
                  </a:ext>
                </a:extLst>
              </p:cNvPr>
              <p:cNvGrpSpPr/>
              <p:nvPr/>
            </p:nvGrpSpPr>
            <p:grpSpPr>
              <a:xfrm>
                <a:off x="3974182" y="3114679"/>
                <a:ext cx="779463" cy="754389"/>
                <a:chOff x="3571875" y="7969250"/>
                <a:chExt cx="1135063" cy="1098550"/>
              </a:xfrm>
            </p:grpSpPr>
            <p:sp>
              <p:nvSpPr>
                <p:cNvPr id="109" name="Freeform 51">
                  <a:extLst>
                    <a:ext uri="{FF2B5EF4-FFF2-40B4-BE49-F238E27FC236}">
                      <a16:creationId xmlns:a16="http://schemas.microsoft.com/office/drawing/2014/main" id="{CC6103AB-FA36-D974-0320-08F9610F95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5625" y="8010525"/>
                  <a:ext cx="314325" cy="312738"/>
                </a:xfrm>
                <a:custGeom>
                  <a:avLst/>
                  <a:gdLst>
                    <a:gd name="T0" fmla="*/ 153 w 198"/>
                    <a:gd name="T1" fmla="*/ 0 h 197"/>
                    <a:gd name="T2" fmla="*/ 0 w 198"/>
                    <a:gd name="T3" fmla="*/ 159 h 197"/>
                    <a:gd name="T4" fmla="*/ 39 w 198"/>
                    <a:gd name="T5" fmla="*/ 197 h 197"/>
                    <a:gd name="T6" fmla="*/ 198 w 198"/>
                    <a:gd name="T7" fmla="*/ 39 h 197"/>
                    <a:gd name="T8" fmla="*/ 153 w 198"/>
                    <a:gd name="T9" fmla="*/ 0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197">
                      <a:moveTo>
                        <a:pt x="153" y="0"/>
                      </a:moveTo>
                      <a:lnTo>
                        <a:pt x="0" y="159"/>
                      </a:lnTo>
                      <a:lnTo>
                        <a:pt x="39" y="197"/>
                      </a:lnTo>
                      <a:lnTo>
                        <a:pt x="198" y="39"/>
                      </a:lnTo>
                      <a:lnTo>
                        <a:pt x="153" y="0"/>
                      </a:lnTo>
                      <a:close/>
                    </a:path>
                  </a:pathLst>
                </a:custGeom>
                <a:solidFill>
                  <a:srgbClr val="D1D3D4"/>
                </a:solidFill>
                <a:ln w="12700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0" name="Freeform 52">
                  <a:extLst>
                    <a:ext uri="{FF2B5EF4-FFF2-40B4-BE49-F238E27FC236}">
                      <a16:creationId xmlns:a16="http://schemas.microsoft.com/office/drawing/2014/main" id="{278FA823-324F-7015-53E2-593AD12433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2725" y="8264525"/>
                  <a:ext cx="398463" cy="395288"/>
                </a:xfrm>
                <a:custGeom>
                  <a:avLst/>
                  <a:gdLst>
                    <a:gd name="T0" fmla="*/ 251 w 251"/>
                    <a:gd name="T1" fmla="*/ 44 h 249"/>
                    <a:gd name="T2" fmla="*/ 207 w 251"/>
                    <a:gd name="T3" fmla="*/ 0 h 249"/>
                    <a:gd name="T4" fmla="*/ 34 w 251"/>
                    <a:gd name="T5" fmla="*/ 171 h 249"/>
                    <a:gd name="T6" fmla="*/ 0 w 251"/>
                    <a:gd name="T7" fmla="*/ 249 h 249"/>
                    <a:gd name="T8" fmla="*/ 85 w 251"/>
                    <a:gd name="T9" fmla="*/ 217 h 249"/>
                    <a:gd name="T10" fmla="*/ 251 w 251"/>
                    <a:gd name="T11" fmla="*/ 44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1" h="249">
                      <a:moveTo>
                        <a:pt x="251" y="44"/>
                      </a:moveTo>
                      <a:lnTo>
                        <a:pt x="207" y="0"/>
                      </a:lnTo>
                      <a:lnTo>
                        <a:pt x="34" y="171"/>
                      </a:lnTo>
                      <a:lnTo>
                        <a:pt x="0" y="249"/>
                      </a:lnTo>
                      <a:lnTo>
                        <a:pt x="85" y="217"/>
                      </a:lnTo>
                      <a:lnTo>
                        <a:pt x="251" y="44"/>
                      </a:lnTo>
                      <a:close/>
                    </a:path>
                  </a:pathLst>
                </a:custGeom>
                <a:solidFill>
                  <a:srgbClr val="D1D3D4"/>
                </a:solidFill>
                <a:ln w="12700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1" name="Freeform 53">
                  <a:extLst>
                    <a:ext uri="{FF2B5EF4-FFF2-40B4-BE49-F238E27FC236}">
                      <a16:creationId xmlns:a16="http://schemas.microsoft.com/office/drawing/2014/main" id="{01BE1447-27C0-543C-9157-5F2222F390F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71875" y="8016875"/>
                  <a:ext cx="855663" cy="1050925"/>
                </a:xfrm>
                <a:custGeom>
                  <a:avLst/>
                  <a:gdLst>
                    <a:gd name="T0" fmla="*/ 85 w 305"/>
                    <a:gd name="T1" fmla="*/ 94 h 376"/>
                    <a:gd name="T2" fmla="*/ 94 w 305"/>
                    <a:gd name="T3" fmla="*/ 86 h 376"/>
                    <a:gd name="T4" fmla="*/ 94 w 305"/>
                    <a:gd name="T5" fmla="*/ 17 h 376"/>
                    <a:gd name="T6" fmla="*/ 289 w 305"/>
                    <a:gd name="T7" fmla="*/ 17 h 376"/>
                    <a:gd name="T8" fmla="*/ 297 w 305"/>
                    <a:gd name="T9" fmla="*/ 23 h 376"/>
                    <a:gd name="T10" fmla="*/ 305 w 305"/>
                    <a:gd name="T11" fmla="*/ 15 h 376"/>
                    <a:gd name="T12" fmla="*/ 305 w 305"/>
                    <a:gd name="T13" fmla="*/ 9 h 376"/>
                    <a:gd name="T14" fmla="*/ 297 w 305"/>
                    <a:gd name="T15" fmla="*/ 0 h 376"/>
                    <a:gd name="T16" fmla="*/ 85 w 305"/>
                    <a:gd name="T17" fmla="*/ 0 h 376"/>
                    <a:gd name="T18" fmla="*/ 84 w 305"/>
                    <a:gd name="T19" fmla="*/ 1 h 376"/>
                    <a:gd name="T20" fmla="*/ 84 w 305"/>
                    <a:gd name="T21" fmla="*/ 1 h 376"/>
                    <a:gd name="T22" fmla="*/ 82 w 305"/>
                    <a:gd name="T23" fmla="*/ 1 h 376"/>
                    <a:gd name="T24" fmla="*/ 81 w 305"/>
                    <a:gd name="T25" fmla="*/ 2 h 376"/>
                    <a:gd name="T26" fmla="*/ 80 w 305"/>
                    <a:gd name="T27" fmla="*/ 3 h 376"/>
                    <a:gd name="T28" fmla="*/ 3 w 305"/>
                    <a:gd name="T29" fmla="*/ 80 h 376"/>
                    <a:gd name="T30" fmla="*/ 1 w 305"/>
                    <a:gd name="T31" fmla="*/ 82 h 376"/>
                    <a:gd name="T32" fmla="*/ 1 w 305"/>
                    <a:gd name="T33" fmla="*/ 82 h 376"/>
                    <a:gd name="T34" fmla="*/ 0 w 305"/>
                    <a:gd name="T35" fmla="*/ 84 h 376"/>
                    <a:gd name="T36" fmla="*/ 0 w 305"/>
                    <a:gd name="T37" fmla="*/ 84 h 376"/>
                    <a:gd name="T38" fmla="*/ 0 w 305"/>
                    <a:gd name="T39" fmla="*/ 86 h 376"/>
                    <a:gd name="T40" fmla="*/ 0 w 305"/>
                    <a:gd name="T41" fmla="*/ 368 h 376"/>
                    <a:gd name="T42" fmla="*/ 8 w 305"/>
                    <a:gd name="T43" fmla="*/ 376 h 376"/>
                    <a:gd name="T44" fmla="*/ 297 w 305"/>
                    <a:gd name="T45" fmla="*/ 376 h 376"/>
                    <a:gd name="T46" fmla="*/ 305 w 305"/>
                    <a:gd name="T47" fmla="*/ 368 h 376"/>
                    <a:gd name="T48" fmla="*/ 305 w 305"/>
                    <a:gd name="T49" fmla="*/ 151 h 376"/>
                    <a:gd name="T50" fmla="*/ 297 w 305"/>
                    <a:gd name="T51" fmla="*/ 143 h 376"/>
                    <a:gd name="T52" fmla="*/ 288 w 305"/>
                    <a:gd name="T53" fmla="*/ 151 h 376"/>
                    <a:gd name="T54" fmla="*/ 288 w 305"/>
                    <a:gd name="T55" fmla="*/ 359 h 376"/>
                    <a:gd name="T56" fmla="*/ 17 w 305"/>
                    <a:gd name="T57" fmla="*/ 359 h 376"/>
                    <a:gd name="T58" fmla="*/ 17 w 305"/>
                    <a:gd name="T59" fmla="*/ 94 h 376"/>
                    <a:gd name="T60" fmla="*/ 85 w 305"/>
                    <a:gd name="T61" fmla="*/ 94 h 376"/>
                    <a:gd name="T62" fmla="*/ 77 w 305"/>
                    <a:gd name="T63" fmla="*/ 29 h 376"/>
                    <a:gd name="T64" fmla="*/ 77 w 305"/>
                    <a:gd name="T65" fmla="*/ 78 h 376"/>
                    <a:gd name="T66" fmla="*/ 28 w 305"/>
                    <a:gd name="T67" fmla="*/ 78 h 376"/>
                    <a:gd name="T68" fmla="*/ 77 w 305"/>
                    <a:gd name="T69" fmla="*/ 29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05" h="376">
                      <a:moveTo>
                        <a:pt x="85" y="94"/>
                      </a:moveTo>
                      <a:cubicBezTo>
                        <a:pt x="90" y="94"/>
                        <a:pt x="94" y="90"/>
                        <a:pt x="94" y="86"/>
                      </a:cubicBezTo>
                      <a:cubicBezTo>
                        <a:pt x="94" y="17"/>
                        <a:pt x="94" y="17"/>
                        <a:pt x="94" y="17"/>
                      </a:cubicBezTo>
                      <a:cubicBezTo>
                        <a:pt x="289" y="17"/>
                        <a:pt x="289" y="17"/>
                        <a:pt x="289" y="17"/>
                      </a:cubicBezTo>
                      <a:cubicBezTo>
                        <a:pt x="290" y="20"/>
                        <a:pt x="293" y="23"/>
                        <a:pt x="297" y="23"/>
                      </a:cubicBezTo>
                      <a:cubicBezTo>
                        <a:pt x="301" y="23"/>
                        <a:pt x="305" y="19"/>
                        <a:pt x="305" y="15"/>
                      </a:cubicBezTo>
                      <a:cubicBezTo>
                        <a:pt x="305" y="9"/>
                        <a:pt x="305" y="9"/>
                        <a:pt x="305" y="9"/>
                      </a:cubicBezTo>
                      <a:cubicBezTo>
                        <a:pt x="305" y="4"/>
                        <a:pt x="301" y="0"/>
                        <a:pt x="297" y="0"/>
                      </a:cubicBezTo>
                      <a:cubicBezTo>
                        <a:pt x="85" y="0"/>
                        <a:pt x="85" y="0"/>
                        <a:pt x="85" y="0"/>
                      </a:cubicBezTo>
                      <a:cubicBezTo>
                        <a:pt x="85" y="0"/>
                        <a:pt x="84" y="1"/>
                        <a:pt x="84" y="1"/>
                      </a:cubicBezTo>
                      <a:cubicBezTo>
                        <a:pt x="84" y="1"/>
                        <a:pt x="84" y="1"/>
                        <a:pt x="84" y="1"/>
                      </a:cubicBezTo>
                      <a:cubicBezTo>
                        <a:pt x="83" y="1"/>
                        <a:pt x="82" y="1"/>
                        <a:pt x="82" y="1"/>
                      </a:cubicBezTo>
                      <a:cubicBezTo>
                        <a:pt x="82" y="1"/>
                        <a:pt x="81" y="2"/>
                        <a:pt x="81" y="2"/>
                      </a:cubicBezTo>
                      <a:cubicBezTo>
                        <a:pt x="81" y="2"/>
                        <a:pt x="80" y="2"/>
                        <a:pt x="80" y="3"/>
                      </a:cubicBezTo>
                      <a:cubicBezTo>
                        <a:pt x="3" y="80"/>
                        <a:pt x="3" y="80"/>
                        <a:pt x="3" y="80"/>
                      </a:cubicBezTo>
                      <a:cubicBezTo>
                        <a:pt x="2" y="80"/>
                        <a:pt x="2" y="81"/>
                        <a:pt x="1" y="82"/>
                      </a:cubicBezTo>
                      <a:cubicBezTo>
                        <a:pt x="1" y="82"/>
                        <a:pt x="1" y="82"/>
                        <a:pt x="1" y="82"/>
                      </a:cubicBezTo>
                      <a:cubicBezTo>
                        <a:pt x="1" y="83"/>
                        <a:pt x="0" y="83"/>
                        <a:pt x="0" y="84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0" y="85"/>
                        <a:pt x="0" y="85"/>
                        <a:pt x="0" y="86"/>
                      </a:cubicBezTo>
                      <a:cubicBezTo>
                        <a:pt x="0" y="368"/>
                        <a:pt x="0" y="368"/>
                        <a:pt x="0" y="368"/>
                      </a:cubicBezTo>
                      <a:cubicBezTo>
                        <a:pt x="0" y="372"/>
                        <a:pt x="4" y="376"/>
                        <a:pt x="8" y="376"/>
                      </a:cubicBezTo>
                      <a:cubicBezTo>
                        <a:pt x="297" y="376"/>
                        <a:pt x="297" y="376"/>
                        <a:pt x="297" y="376"/>
                      </a:cubicBezTo>
                      <a:cubicBezTo>
                        <a:pt x="301" y="376"/>
                        <a:pt x="305" y="372"/>
                        <a:pt x="305" y="368"/>
                      </a:cubicBezTo>
                      <a:cubicBezTo>
                        <a:pt x="305" y="151"/>
                        <a:pt x="305" y="151"/>
                        <a:pt x="305" y="151"/>
                      </a:cubicBezTo>
                      <a:cubicBezTo>
                        <a:pt x="305" y="146"/>
                        <a:pt x="301" y="143"/>
                        <a:pt x="297" y="143"/>
                      </a:cubicBezTo>
                      <a:cubicBezTo>
                        <a:pt x="292" y="143"/>
                        <a:pt x="288" y="146"/>
                        <a:pt x="288" y="151"/>
                      </a:cubicBezTo>
                      <a:cubicBezTo>
                        <a:pt x="288" y="359"/>
                        <a:pt x="288" y="359"/>
                        <a:pt x="288" y="359"/>
                      </a:cubicBezTo>
                      <a:cubicBezTo>
                        <a:pt x="17" y="359"/>
                        <a:pt x="17" y="359"/>
                        <a:pt x="17" y="359"/>
                      </a:cubicBezTo>
                      <a:cubicBezTo>
                        <a:pt x="17" y="94"/>
                        <a:pt x="17" y="94"/>
                        <a:pt x="17" y="94"/>
                      </a:cubicBezTo>
                      <a:lnTo>
                        <a:pt x="85" y="94"/>
                      </a:lnTo>
                      <a:close/>
                      <a:moveTo>
                        <a:pt x="77" y="29"/>
                      </a:moveTo>
                      <a:cubicBezTo>
                        <a:pt x="77" y="78"/>
                        <a:pt x="77" y="78"/>
                        <a:pt x="77" y="78"/>
                      </a:cubicBezTo>
                      <a:cubicBezTo>
                        <a:pt x="28" y="78"/>
                        <a:pt x="28" y="78"/>
                        <a:pt x="28" y="78"/>
                      </a:cubicBezTo>
                      <a:lnTo>
                        <a:pt x="77" y="29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2" name="Freeform 54">
                  <a:extLst>
                    <a:ext uri="{FF2B5EF4-FFF2-40B4-BE49-F238E27FC236}">
                      <a16:creationId xmlns:a16="http://schemas.microsoft.com/office/drawing/2014/main" id="{1852B6AA-12F8-F048-D338-714C2453AAF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956050" y="7969250"/>
                  <a:ext cx="750888" cy="754063"/>
                </a:xfrm>
                <a:custGeom>
                  <a:avLst/>
                  <a:gdLst>
                    <a:gd name="T0" fmla="*/ 265 w 268"/>
                    <a:gd name="T1" fmla="*/ 30 h 270"/>
                    <a:gd name="T2" fmla="*/ 242 w 268"/>
                    <a:gd name="T3" fmla="*/ 6 h 270"/>
                    <a:gd name="T4" fmla="*/ 230 w 268"/>
                    <a:gd name="T5" fmla="*/ 6 h 270"/>
                    <a:gd name="T6" fmla="*/ 224 w 268"/>
                    <a:gd name="T7" fmla="*/ 13 h 270"/>
                    <a:gd name="T8" fmla="*/ 214 w 268"/>
                    <a:gd name="T9" fmla="*/ 2 h 270"/>
                    <a:gd name="T10" fmla="*/ 208 w 268"/>
                    <a:gd name="T11" fmla="*/ 0 h 270"/>
                    <a:gd name="T12" fmla="*/ 202 w 268"/>
                    <a:gd name="T13" fmla="*/ 2 h 270"/>
                    <a:gd name="T14" fmla="*/ 128 w 268"/>
                    <a:gd name="T15" fmla="*/ 76 h 270"/>
                    <a:gd name="T16" fmla="*/ 128 w 268"/>
                    <a:gd name="T17" fmla="*/ 88 h 270"/>
                    <a:gd name="T18" fmla="*/ 134 w 268"/>
                    <a:gd name="T19" fmla="*/ 90 h 270"/>
                    <a:gd name="T20" fmla="*/ 140 w 268"/>
                    <a:gd name="T21" fmla="*/ 88 h 270"/>
                    <a:gd name="T22" fmla="*/ 208 w 268"/>
                    <a:gd name="T23" fmla="*/ 20 h 270"/>
                    <a:gd name="T24" fmla="*/ 212 w 268"/>
                    <a:gd name="T25" fmla="*/ 24 h 270"/>
                    <a:gd name="T26" fmla="*/ 38 w 268"/>
                    <a:gd name="T27" fmla="*/ 198 h 270"/>
                    <a:gd name="T28" fmla="*/ 15 w 268"/>
                    <a:gd name="T29" fmla="*/ 244 h 270"/>
                    <a:gd name="T30" fmla="*/ 4 w 268"/>
                    <a:gd name="T31" fmla="*/ 256 h 270"/>
                    <a:gd name="T32" fmla="*/ 4 w 268"/>
                    <a:gd name="T33" fmla="*/ 268 h 270"/>
                    <a:gd name="T34" fmla="*/ 9 w 268"/>
                    <a:gd name="T35" fmla="*/ 270 h 270"/>
                    <a:gd name="T36" fmla="*/ 15 w 268"/>
                    <a:gd name="T37" fmla="*/ 268 h 270"/>
                    <a:gd name="T38" fmla="*/ 27 w 268"/>
                    <a:gd name="T39" fmla="*/ 256 h 270"/>
                    <a:gd name="T40" fmla="*/ 29 w 268"/>
                    <a:gd name="T41" fmla="*/ 257 h 270"/>
                    <a:gd name="T42" fmla="*/ 73 w 268"/>
                    <a:gd name="T43" fmla="*/ 233 h 270"/>
                    <a:gd name="T44" fmla="*/ 265 w 268"/>
                    <a:gd name="T45" fmla="*/ 41 h 270"/>
                    <a:gd name="T46" fmla="*/ 265 w 268"/>
                    <a:gd name="T47" fmla="*/ 30 h 270"/>
                    <a:gd name="T48" fmla="*/ 62 w 268"/>
                    <a:gd name="T49" fmla="*/ 222 h 270"/>
                    <a:gd name="T50" fmla="*/ 32 w 268"/>
                    <a:gd name="T51" fmla="*/ 239 h 270"/>
                    <a:gd name="T52" fmla="*/ 50 w 268"/>
                    <a:gd name="T53" fmla="*/ 210 h 270"/>
                    <a:gd name="T54" fmla="*/ 142 w 268"/>
                    <a:gd name="T55" fmla="*/ 118 h 270"/>
                    <a:gd name="T56" fmla="*/ 154 w 268"/>
                    <a:gd name="T57" fmla="*/ 129 h 270"/>
                    <a:gd name="T58" fmla="*/ 62 w 268"/>
                    <a:gd name="T59" fmla="*/ 222 h 270"/>
                    <a:gd name="T60" fmla="*/ 166 w 268"/>
                    <a:gd name="T61" fmla="*/ 118 h 270"/>
                    <a:gd name="T62" fmla="*/ 154 w 268"/>
                    <a:gd name="T63" fmla="*/ 106 h 270"/>
                    <a:gd name="T64" fmla="*/ 230 w 268"/>
                    <a:gd name="T65" fmla="*/ 30 h 270"/>
                    <a:gd name="T66" fmla="*/ 230 w 268"/>
                    <a:gd name="T67" fmla="*/ 30 h 270"/>
                    <a:gd name="T68" fmla="*/ 230 w 268"/>
                    <a:gd name="T69" fmla="*/ 30 h 270"/>
                    <a:gd name="T70" fmla="*/ 236 w 268"/>
                    <a:gd name="T71" fmla="*/ 24 h 270"/>
                    <a:gd name="T72" fmla="*/ 248 w 268"/>
                    <a:gd name="T73" fmla="*/ 36 h 270"/>
                    <a:gd name="T74" fmla="*/ 166 w 268"/>
                    <a:gd name="T75" fmla="*/ 118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68" h="270">
                      <a:moveTo>
                        <a:pt x="265" y="30"/>
                      </a:moveTo>
                      <a:cubicBezTo>
                        <a:pt x="242" y="6"/>
                        <a:pt x="242" y="6"/>
                        <a:pt x="242" y="6"/>
                      </a:cubicBezTo>
                      <a:cubicBezTo>
                        <a:pt x="239" y="3"/>
                        <a:pt x="233" y="3"/>
                        <a:pt x="230" y="6"/>
                      </a:cubicBezTo>
                      <a:cubicBezTo>
                        <a:pt x="224" y="13"/>
                        <a:pt x="224" y="13"/>
                        <a:pt x="224" y="13"/>
                      </a:cubicBezTo>
                      <a:cubicBezTo>
                        <a:pt x="214" y="2"/>
                        <a:pt x="214" y="2"/>
                        <a:pt x="214" y="2"/>
                      </a:cubicBezTo>
                      <a:cubicBezTo>
                        <a:pt x="212" y="1"/>
                        <a:pt x="210" y="0"/>
                        <a:pt x="208" y="0"/>
                      </a:cubicBezTo>
                      <a:cubicBezTo>
                        <a:pt x="206" y="0"/>
                        <a:pt x="203" y="1"/>
                        <a:pt x="202" y="2"/>
                      </a:cubicBezTo>
                      <a:cubicBezTo>
                        <a:pt x="128" y="76"/>
                        <a:pt x="128" y="76"/>
                        <a:pt x="128" y="76"/>
                      </a:cubicBezTo>
                      <a:cubicBezTo>
                        <a:pt x="125" y="79"/>
                        <a:pt x="125" y="85"/>
                        <a:pt x="128" y="88"/>
                      </a:cubicBezTo>
                      <a:cubicBezTo>
                        <a:pt x="130" y="89"/>
                        <a:pt x="132" y="90"/>
                        <a:pt x="134" y="90"/>
                      </a:cubicBezTo>
                      <a:cubicBezTo>
                        <a:pt x="136" y="90"/>
                        <a:pt x="138" y="89"/>
                        <a:pt x="140" y="88"/>
                      </a:cubicBezTo>
                      <a:cubicBezTo>
                        <a:pt x="208" y="20"/>
                        <a:pt x="208" y="20"/>
                        <a:pt x="208" y="20"/>
                      </a:cubicBezTo>
                      <a:cubicBezTo>
                        <a:pt x="212" y="24"/>
                        <a:pt x="212" y="24"/>
                        <a:pt x="212" y="24"/>
                      </a:cubicBezTo>
                      <a:cubicBezTo>
                        <a:pt x="38" y="198"/>
                        <a:pt x="38" y="198"/>
                        <a:pt x="38" y="198"/>
                      </a:cubicBezTo>
                      <a:cubicBezTo>
                        <a:pt x="38" y="199"/>
                        <a:pt x="14" y="227"/>
                        <a:pt x="15" y="244"/>
                      </a:cubicBezTo>
                      <a:cubicBezTo>
                        <a:pt x="4" y="256"/>
                        <a:pt x="4" y="256"/>
                        <a:pt x="4" y="256"/>
                      </a:cubicBezTo>
                      <a:cubicBezTo>
                        <a:pt x="0" y="260"/>
                        <a:pt x="0" y="265"/>
                        <a:pt x="4" y="268"/>
                      </a:cubicBezTo>
                      <a:cubicBezTo>
                        <a:pt x="5" y="270"/>
                        <a:pt x="7" y="270"/>
                        <a:pt x="9" y="270"/>
                      </a:cubicBezTo>
                      <a:cubicBezTo>
                        <a:pt x="12" y="270"/>
                        <a:pt x="14" y="270"/>
                        <a:pt x="15" y="268"/>
                      </a:cubicBezTo>
                      <a:cubicBezTo>
                        <a:pt x="27" y="256"/>
                        <a:pt x="27" y="256"/>
                        <a:pt x="27" y="256"/>
                      </a:cubicBezTo>
                      <a:cubicBezTo>
                        <a:pt x="27" y="256"/>
                        <a:pt x="28" y="257"/>
                        <a:pt x="29" y="257"/>
                      </a:cubicBezTo>
                      <a:cubicBezTo>
                        <a:pt x="42" y="257"/>
                        <a:pt x="67" y="239"/>
                        <a:pt x="73" y="233"/>
                      </a:cubicBezTo>
                      <a:cubicBezTo>
                        <a:pt x="265" y="41"/>
                        <a:pt x="265" y="41"/>
                        <a:pt x="265" y="41"/>
                      </a:cubicBezTo>
                      <a:cubicBezTo>
                        <a:pt x="268" y="38"/>
                        <a:pt x="268" y="33"/>
                        <a:pt x="265" y="30"/>
                      </a:cubicBezTo>
                      <a:close/>
                      <a:moveTo>
                        <a:pt x="62" y="222"/>
                      </a:moveTo>
                      <a:cubicBezTo>
                        <a:pt x="57" y="226"/>
                        <a:pt x="41" y="237"/>
                        <a:pt x="32" y="239"/>
                      </a:cubicBezTo>
                      <a:cubicBezTo>
                        <a:pt x="35" y="231"/>
                        <a:pt x="45" y="215"/>
                        <a:pt x="50" y="210"/>
                      </a:cubicBezTo>
                      <a:cubicBezTo>
                        <a:pt x="142" y="118"/>
                        <a:pt x="142" y="118"/>
                        <a:pt x="142" y="118"/>
                      </a:cubicBezTo>
                      <a:cubicBezTo>
                        <a:pt x="154" y="129"/>
                        <a:pt x="154" y="129"/>
                        <a:pt x="154" y="129"/>
                      </a:cubicBezTo>
                      <a:lnTo>
                        <a:pt x="62" y="222"/>
                      </a:lnTo>
                      <a:close/>
                      <a:moveTo>
                        <a:pt x="166" y="118"/>
                      </a:moveTo>
                      <a:cubicBezTo>
                        <a:pt x="154" y="106"/>
                        <a:pt x="154" y="106"/>
                        <a:pt x="154" y="106"/>
                      </a:cubicBezTo>
                      <a:cubicBezTo>
                        <a:pt x="230" y="30"/>
                        <a:pt x="230" y="30"/>
                        <a:pt x="230" y="30"/>
                      </a:cubicBezTo>
                      <a:cubicBezTo>
                        <a:pt x="230" y="30"/>
                        <a:pt x="230" y="30"/>
                        <a:pt x="230" y="30"/>
                      </a:cubicBezTo>
                      <a:cubicBezTo>
                        <a:pt x="230" y="30"/>
                        <a:pt x="230" y="30"/>
                        <a:pt x="230" y="30"/>
                      </a:cubicBezTo>
                      <a:cubicBezTo>
                        <a:pt x="236" y="24"/>
                        <a:pt x="236" y="24"/>
                        <a:pt x="236" y="24"/>
                      </a:cubicBezTo>
                      <a:cubicBezTo>
                        <a:pt x="248" y="36"/>
                        <a:pt x="248" y="36"/>
                        <a:pt x="248" y="36"/>
                      </a:cubicBezTo>
                      <a:lnTo>
                        <a:pt x="166" y="118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3" name="Freeform 55">
                  <a:extLst>
                    <a:ext uri="{FF2B5EF4-FFF2-40B4-BE49-F238E27FC236}">
                      <a16:creationId xmlns:a16="http://schemas.microsoft.com/office/drawing/2014/main" id="{C9CC937D-DEF4-85F2-C660-0110AC711C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59225" y="8234363"/>
                  <a:ext cx="249238" cy="44450"/>
                </a:xfrm>
                <a:custGeom>
                  <a:avLst/>
                  <a:gdLst>
                    <a:gd name="T0" fmla="*/ 81 w 89"/>
                    <a:gd name="T1" fmla="*/ 16 h 16"/>
                    <a:gd name="T2" fmla="*/ 8 w 89"/>
                    <a:gd name="T3" fmla="*/ 16 h 16"/>
                    <a:gd name="T4" fmla="*/ 0 w 89"/>
                    <a:gd name="T5" fmla="*/ 8 h 16"/>
                    <a:gd name="T6" fmla="*/ 8 w 89"/>
                    <a:gd name="T7" fmla="*/ 0 h 16"/>
                    <a:gd name="T8" fmla="*/ 81 w 89"/>
                    <a:gd name="T9" fmla="*/ 0 h 16"/>
                    <a:gd name="T10" fmla="*/ 89 w 89"/>
                    <a:gd name="T11" fmla="*/ 8 h 16"/>
                    <a:gd name="T12" fmla="*/ 81 w 89"/>
                    <a:gd name="T13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16">
                      <a:moveTo>
                        <a:pt x="81" y="16"/>
                      </a:move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4" y="16"/>
                        <a:pt x="0" y="12"/>
                        <a:pt x="0" y="8"/>
                      </a:cubicBezTo>
                      <a:cubicBezTo>
                        <a:pt x="0" y="3"/>
                        <a:pt x="4" y="0"/>
                        <a:pt x="8" y="0"/>
                      </a:cubicBezTo>
                      <a:cubicBezTo>
                        <a:pt x="81" y="0"/>
                        <a:pt x="81" y="0"/>
                        <a:pt x="81" y="0"/>
                      </a:cubicBezTo>
                      <a:cubicBezTo>
                        <a:pt x="86" y="0"/>
                        <a:pt x="89" y="3"/>
                        <a:pt x="89" y="8"/>
                      </a:cubicBezTo>
                      <a:cubicBezTo>
                        <a:pt x="89" y="12"/>
                        <a:pt x="86" y="16"/>
                        <a:pt x="81" y="16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4" name="Freeform 56">
                  <a:extLst>
                    <a:ext uri="{FF2B5EF4-FFF2-40B4-BE49-F238E27FC236}">
                      <a16:creationId xmlns:a16="http://schemas.microsoft.com/office/drawing/2014/main" id="{7E027F59-17B8-004F-1968-A5A4D66EEB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0950" y="8323263"/>
                  <a:ext cx="417513" cy="46038"/>
                </a:xfrm>
                <a:custGeom>
                  <a:avLst/>
                  <a:gdLst>
                    <a:gd name="T0" fmla="*/ 141 w 149"/>
                    <a:gd name="T1" fmla="*/ 16 h 16"/>
                    <a:gd name="T2" fmla="*/ 8 w 149"/>
                    <a:gd name="T3" fmla="*/ 16 h 16"/>
                    <a:gd name="T4" fmla="*/ 0 w 149"/>
                    <a:gd name="T5" fmla="*/ 8 h 16"/>
                    <a:gd name="T6" fmla="*/ 8 w 149"/>
                    <a:gd name="T7" fmla="*/ 0 h 16"/>
                    <a:gd name="T8" fmla="*/ 141 w 149"/>
                    <a:gd name="T9" fmla="*/ 0 h 16"/>
                    <a:gd name="T10" fmla="*/ 149 w 149"/>
                    <a:gd name="T11" fmla="*/ 8 h 16"/>
                    <a:gd name="T12" fmla="*/ 141 w 149"/>
                    <a:gd name="T13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9" h="16">
                      <a:moveTo>
                        <a:pt x="141" y="16"/>
                      </a:move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4" y="16"/>
                        <a:pt x="0" y="13"/>
                        <a:pt x="0" y="8"/>
                      </a:cubicBezTo>
                      <a:cubicBezTo>
                        <a:pt x="0" y="4"/>
                        <a:pt x="4" y="0"/>
                        <a:pt x="8" y="0"/>
                      </a:cubicBezTo>
                      <a:cubicBezTo>
                        <a:pt x="141" y="0"/>
                        <a:pt x="141" y="0"/>
                        <a:pt x="141" y="0"/>
                      </a:cubicBezTo>
                      <a:cubicBezTo>
                        <a:pt x="146" y="0"/>
                        <a:pt x="149" y="4"/>
                        <a:pt x="149" y="8"/>
                      </a:cubicBezTo>
                      <a:cubicBezTo>
                        <a:pt x="149" y="13"/>
                        <a:pt x="146" y="16"/>
                        <a:pt x="141" y="16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5" name="Freeform 57">
                  <a:extLst>
                    <a:ext uri="{FF2B5EF4-FFF2-40B4-BE49-F238E27FC236}">
                      <a16:creationId xmlns:a16="http://schemas.microsoft.com/office/drawing/2014/main" id="{BA08F2D4-6401-EC9C-B22D-A4E95EDD2A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0950" y="8407400"/>
                  <a:ext cx="322263" cy="44450"/>
                </a:xfrm>
                <a:custGeom>
                  <a:avLst/>
                  <a:gdLst>
                    <a:gd name="T0" fmla="*/ 107 w 115"/>
                    <a:gd name="T1" fmla="*/ 16 h 16"/>
                    <a:gd name="T2" fmla="*/ 8 w 115"/>
                    <a:gd name="T3" fmla="*/ 16 h 16"/>
                    <a:gd name="T4" fmla="*/ 0 w 115"/>
                    <a:gd name="T5" fmla="*/ 8 h 16"/>
                    <a:gd name="T6" fmla="*/ 8 w 115"/>
                    <a:gd name="T7" fmla="*/ 0 h 16"/>
                    <a:gd name="T8" fmla="*/ 107 w 115"/>
                    <a:gd name="T9" fmla="*/ 0 h 16"/>
                    <a:gd name="T10" fmla="*/ 115 w 115"/>
                    <a:gd name="T11" fmla="*/ 8 h 16"/>
                    <a:gd name="T12" fmla="*/ 107 w 115"/>
                    <a:gd name="T13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5" h="16">
                      <a:moveTo>
                        <a:pt x="107" y="16"/>
                      </a:move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4" y="16"/>
                        <a:pt x="0" y="13"/>
                        <a:pt x="0" y="8"/>
                      </a:cubicBezTo>
                      <a:cubicBezTo>
                        <a:pt x="0" y="4"/>
                        <a:pt x="4" y="0"/>
                        <a:pt x="8" y="0"/>
                      </a:cubicBezTo>
                      <a:cubicBezTo>
                        <a:pt x="107" y="0"/>
                        <a:pt x="107" y="0"/>
                        <a:pt x="107" y="0"/>
                      </a:cubicBezTo>
                      <a:cubicBezTo>
                        <a:pt x="112" y="0"/>
                        <a:pt x="115" y="4"/>
                        <a:pt x="115" y="8"/>
                      </a:cubicBezTo>
                      <a:cubicBezTo>
                        <a:pt x="115" y="13"/>
                        <a:pt x="112" y="16"/>
                        <a:pt x="107" y="16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6" name="Freeform 58">
                  <a:extLst>
                    <a:ext uri="{FF2B5EF4-FFF2-40B4-BE49-F238E27FC236}">
                      <a16:creationId xmlns:a16="http://schemas.microsoft.com/office/drawing/2014/main" id="{5F750E91-FE72-35B6-7D15-F5F97408C2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0950" y="8491538"/>
                  <a:ext cx="246063" cy="44450"/>
                </a:xfrm>
                <a:custGeom>
                  <a:avLst/>
                  <a:gdLst>
                    <a:gd name="T0" fmla="*/ 80 w 88"/>
                    <a:gd name="T1" fmla="*/ 16 h 16"/>
                    <a:gd name="T2" fmla="*/ 8 w 88"/>
                    <a:gd name="T3" fmla="*/ 16 h 16"/>
                    <a:gd name="T4" fmla="*/ 0 w 88"/>
                    <a:gd name="T5" fmla="*/ 8 h 16"/>
                    <a:gd name="T6" fmla="*/ 8 w 88"/>
                    <a:gd name="T7" fmla="*/ 0 h 16"/>
                    <a:gd name="T8" fmla="*/ 80 w 88"/>
                    <a:gd name="T9" fmla="*/ 0 h 16"/>
                    <a:gd name="T10" fmla="*/ 88 w 88"/>
                    <a:gd name="T11" fmla="*/ 8 h 16"/>
                    <a:gd name="T12" fmla="*/ 80 w 88"/>
                    <a:gd name="T13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16">
                      <a:moveTo>
                        <a:pt x="80" y="16"/>
                      </a:move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4" y="16"/>
                        <a:pt x="0" y="13"/>
                        <a:pt x="0" y="8"/>
                      </a:cubicBezTo>
                      <a:cubicBezTo>
                        <a:pt x="0" y="4"/>
                        <a:pt x="4" y="0"/>
                        <a:pt x="8" y="0"/>
                      </a:cubicBezTo>
                      <a:cubicBezTo>
                        <a:pt x="80" y="0"/>
                        <a:pt x="80" y="0"/>
                        <a:pt x="80" y="0"/>
                      </a:cubicBezTo>
                      <a:cubicBezTo>
                        <a:pt x="85" y="0"/>
                        <a:pt x="88" y="4"/>
                        <a:pt x="88" y="8"/>
                      </a:cubicBezTo>
                      <a:cubicBezTo>
                        <a:pt x="88" y="13"/>
                        <a:pt x="85" y="16"/>
                        <a:pt x="80" y="16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7" name="Freeform 59">
                  <a:extLst>
                    <a:ext uri="{FF2B5EF4-FFF2-40B4-BE49-F238E27FC236}">
                      <a16:creationId xmlns:a16="http://schemas.microsoft.com/office/drawing/2014/main" id="{8DED56EC-BC9F-E2E0-516D-BBBFE9F04B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0950" y="8575675"/>
                  <a:ext cx="201613" cy="44450"/>
                </a:xfrm>
                <a:custGeom>
                  <a:avLst/>
                  <a:gdLst>
                    <a:gd name="T0" fmla="*/ 64 w 72"/>
                    <a:gd name="T1" fmla="*/ 16 h 16"/>
                    <a:gd name="T2" fmla="*/ 8 w 72"/>
                    <a:gd name="T3" fmla="*/ 16 h 16"/>
                    <a:gd name="T4" fmla="*/ 0 w 72"/>
                    <a:gd name="T5" fmla="*/ 8 h 16"/>
                    <a:gd name="T6" fmla="*/ 8 w 72"/>
                    <a:gd name="T7" fmla="*/ 0 h 16"/>
                    <a:gd name="T8" fmla="*/ 64 w 72"/>
                    <a:gd name="T9" fmla="*/ 0 h 16"/>
                    <a:gd name="T10" fmla="*/ 72 w 72"/>
                    <a:gd name="T11" fmla="*/ 8 h 16"/>
                    <a:gd name="T12" fmla="*/ 64 w 72"/>
                    <a:gd name="T13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2" h="16">
                      <a:moveTo>
                        <a:pt x="64" y="16"/>
                      </a:move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4" y="16"/>
                        <a:pt x="0" y="13"/>
                        <a:pt x="0" y="8"/>
                      </a:cubicBezTo>
                      <a:cubicBezTo>
                        <a:pt x="0" y="4"/>
                        <a:pt x="4" y="0"/>
                        <a:pt x="8" y="0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69" y="0"/>
                        <a:pt x="72" y="4"/>
                        <a:pt x="72" y="8"/>
                      </a:cubicBezTo>
                      <a:cubicBezTo>
                        <a:pt x="72" y="13"/>
                        <a:pt x="69" y="16"/>
                        <a:pt x="64" y="16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118" name="그룹 117">
                <a:extLst>
                  <a:ext uri="{FF2B5EF4-FFF2-40B4-BE49-F238E27FC236}">
                    <a16:creationId xmlns:a16="http://schemas.microsoft.com/office/drawing/2014/main" id="{5F64B426-F42A-87E9-1459-B4CBAA18B48B}"/>
                  </a:ext>
                </a:extLst>
              </p:cNvPr>
              <p:cNvGrpSpPr/>
              <p:nvPr/>
            </p:nvGrpSpPr>
            <p:grpSpPr>
              <a:xfrm>
                <a:off x="2173982" y="3186687"/>
                <a:ext cx="609736" cy="768755"/>
                <a:chOff x="5408613" y="7750175"/>
                <a:chExt cx="992187" cy="1250950"/>
              </a:xfrm>
            </p:grpSpPr>
            <p:sp>
              <p:nvSpPr>
                <p:cNvPr id="119" name="Rectangle 63">
                  <a:extLst>
                    <a:ext uri="{FF2B5EF4-FFF2-40B4-BE49-F238E27FC236}">
                      <a16:creationId xmlns:a16="http://schemas.microsoft.com/office/drawing/2014/main" id="{824FE73E-4DA0-5381-647F-E8A6E350F2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57850" y="7959725"/>
                  <a:ext cx="168275" cy="133350"/>
                </a:xfrm>
                <a:prstGeom prst="rect">
                  <a:avLst/>
                </a:prstGeom>
                <a:solidFill>
                  <a:srgbClr val="D1D3D4"/>
                </a:solidFill>
                <a:ln w="12700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20" name="Freeform 64">
                  <a:extLst>
                    <a:ext uri="{FF2B5EF4-FFF2-40B4-BE49-F238E27FC236}">
                      <a16:creationId xmlns:a16="http://schemas.microsoft.com/office/drawing/2014/main" id="{B0618E78-5DB7-DB48-6DAD-8918CB0A3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8350" y="8232775"/>
                  <a:ext cx="552450" cy="768350"/>
                </a:xfrm>
                <a:custGeom>
                  <a:avLst/>
                  <a:gdLst>
                    <a:gd name="T0" fmla="*/ 197 w 197"/>
                    <a:gd name="T1" fmla="*/ 40 h 275"/>
                    <a:gd name="T2" fmla="*/ 197 w 197"/>
                    <a:gd name="T3" fmla="*/ 106 h 275"/>
                    <a:gd name="T4" fmla="*/ 178 w 197"/>
                    <a:gd name="T5" fmla="*/ 130 h 275"/>
                    <a:gd name="T6" fmla="*/ 165 w 197"/>
                    <a:gd name="T7" fmla="*/ 129 h 275"/>
                    <a:gd name="T8" fmla="*/ 164 w 197"/>
                    <a:gd name="T9" fmla="*/ 246 h 275"/>
                    <a:gd name="T10" fmla="*/ 162 w 197"/>
                    <a:gd name="T11" fmla="*/ 262 h 275"/>
                    <a:gd name="T12" fmla="*/ 149 w 197"/>
                    <a:gd name="T13" fmla="*/ 272 h 275"/>
                    <a:gd name="T14" fmla="*/ 124 w 197"/>
                    <a:gd name="T15" fmla="*/ 265 h 275"/>
                    <a:gd name="T16" fmla="*/ 106 w 197"/>
                    <a:gd name="T17" fmla="*/ 273 h 275"/>
                    <a:gd name="T18" fmla="*/ 98 w 197"/>
                    <a:gd name="T19" fmla="*/ 272 h 275"/>
                    <a:gd name="T20" fmla="*/ 83 w 197"/>
                    <a:gd name="T21" fmla="*/ 246 h 275"/>
                    <a:gd name="T22" fmla="*/ 81 w 197"/>
                    <a:gd name="T23" fmla="*/ 128 h 275"/>
                    <a:gd name="T24" fmla="*/ 81 w 197"/>
                    <a:gd name="T25" fmla="*/ 74 h 275"/>
                    <a:gd name="T26" fmla="*/ 73 w 197"/>
                    <a:gd name="T27" fmla="*/ 82 h 275"/>
                    <a:gd name="T28" fmla="*/ 72 w 197"/>
                    <a:gd name="T29" fmla="*/ 83 h 275"/>
                    <a:gd name="T30" fmla="*/ 51 w 197"/>
                    <a:gd name="T31" fmla="*/ 92 h 275"/>
                    <a:gd name="T32" fmla="*/ 24 w 197"/>
                    <a:gd name="T33" fmla="*/ 80 h 275"/>
                    <a:gd name="T34" fmla="*/ 7 w 197"/>
                    <a:gd name="T35" fmla="*/ 62 h 275"/>
                    <a:gd name="T36" fmla="*/ 0 w 197"/>
                    <a:gd name="T37" fmla="*/ 45 h 275"/>
                    <a:gd name="T38" fmla="*/ 7 w 197"/>
                    <a:gd name="T39" fmla="*/ 28 h 275"/>
                    <a:gd name="T40" fmla="*/ 24 w 197"/>
                    <a:gd name="T41" fmla="*/ 21 h 275"/>
                    <a:gd name="T42" fmla="*/ 41 w 197"/>
                    <a:gd name="T43" fmla="*/ 28 h 275"/>
                    <a:gd name="T44" fmla="*/ 50 w 197"/>
                    <a:gd name="T45" fmla="*/ 37 h 275"/>
                    <a:gd name="T46" fmla="*/ 74 w 197"/>
                    <a:gd name="T47" fmla="*/ 12 h 275"/>
                    <a:gd name="T48" fmla="*/ 104 w 197"/>
                    <a:gd name="T49" fmla="*/ 0 h 275"/>
                    <a:gd name="T50" fmla="*/ 157 w 197"/>
                    <a:gd name="T51" fmla="*/ 0 h 275"/>
                    <a:gd name="T52" fmla="*/ 197 w 197"/>
                    <a:gd name="T53" fmla="*/ 40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97" h="275">
                      <a:moveTo>
                        <a:pt x="197" y="40"/>
                      </a:moveTo>
                      <a:cubicBezTo>
                        <a:pt x="197" y="106"/>
                        <a:pt x="197" y="106"/>
                        <a:pt x="197" y="106"/>
                      </a:cubicBezTo>
                      <a:cubicBezTo>
                        <a:pt x="197" y="117"/>
                        <a:pt x="189" y="128"/>
                        <a:pt x="178" y="130"/>
                      </a:cubicBezTo>
                      <a:cubicBezTo>
                        <a:pt x="173" y="131"/>
                        <a:pt x="169" y="131"/>
                        <a:pt x="165" y="129"/>
                      </a:cubicBezTo>
                      <a:cubicBezTo>
                        <a:pt x="164" y="246"/>
                        <a:pt x="164" y="246"/>
                        <a:pt x="164" y="246"/>
                      </a:cubicBezTo>
                      <a:cubicBezTo>
                        <a:pt x="165" y="251"/>
                        <a:pt x="165" y="257"/>
                        <a:pt x="162" y="262"/>
                      </a:cubicBezTo>
                      <a:cubicBezTo>
                        <a:pt x="159" y="267"/>
                        <a:pt x="154" y="271"/>
                        <a:pt x="149" y="272"/>
                      </a:cubicBezTo>
                      <a:cubicBezTo>
                        <a:pt x="139" y="275"/>
                        <a:pt x="129" y="272"/>
                        <a:pt x="124" y="265"/>
                      </a:cubicBezTo>
                      <a:cubicBezTo>
                        <a:pt x="120" y="270"/>
                        <a:pt x="113" y="273"/>
                        <a:pt x="106" y="273"/>
                      </a:cubicBezTo>
                      <a:cubicBezTo>
                        <a:pt x="103" y="273"/>
                        <a:pt x="101" y="273"/>
                        <a:pt x="98" y="272"/>
                      </a:cubicBezTo>
                      <a:cubicBezTo>
                        <a:pt x="87" y="269"/>
                        <a:pt x="80" y="258"/>
                        <a:pt x="83" y="246"/>
                      </a:cubicBezTo>
                      <a:cubicBezTo>
                        <a:pt x="81" y="128"/>
                        <a:pt x="81" y="128"/>
                        <a:pt x="81" y="128"/>
                      </a:cubicBezTo>
                      <a:cubicBezTo>
                        <a:pt x="81" y="74"/>
                        <a:pt x="81" y="74"/>
                        <a:pt x="81" y="74"/>
                      </a:cubicBezTo>
                      <a:cubicBezTo>
                        <a:pt x="79" y="76"/>
                        <a:pt x="76" y="79"/>
                        <a:pt x="73" y="82"/>
                      </a:cubicBezTo>
                      <a:cubicBezTo>
                        <a:pt x="72" y="83"/>
                        <a:pt x="72" y="83"/>
                        <a:pt x="72" y="83"/>
                      </a:cubicBezTo>
                      <a:cubicBezTo>
                        <a:pt x="66" y="89"/>
                        <a:pt x="59" y="92"/>
                        <a:pt x="51" y="92"/>
                      </a:cubicBezTo>
                      <a:cubicBezTo>
                        <a:pt x="42" y="92"/>
                        <a:pt x="32" y="88"/>
                        <a:pt x="24" y="80"/>
                      </a:cubicBezTo>
                      <a:cubicBezTo>
                        <a:pt x="7" y="62"/>
                        <a:pt x="7" y="62"/>
                        <a:pt x="7" y="62"/>
                      </a:cubicBezTo>
                      <a:cubicBezTo>
                        <a:pt x="2" y="58"/>
                        <a:pt x="0" y="52"/>
                        <a:pt x="0" y="45"/>
                      </a:cubicBezTo>
                      <a:cubicBezTo>
                        <a:pt x="0" y="39"/>
                        <a:pt x="2" y="33"/>
                        <a:pt x="7" y="28"/>
                      </a:cubicBezTo>
                      <a:cubicBezTo>
                        <a:pt x="12" y="23"/>
                        <a:pt x="18" y="21"/>
                        <a:pt x="24" y="21"/>
                      </a:cubicBezTo>
                      <a:cubicBezTo>
                        <a:pt x="31" y="21"/>
                        <a:pt x="37" y="23"/>
                        <a:pt x="41" y="28"/>
                      </a:cubicBezTo>
                      <a:cubicBezTo>
                        <a:pt x="50" y="37"/>
                        <a:pt x="50" y="37"/>
                        <a:pt x="50" y="37"/>
                      </a:cubicBezTo>
                      <a:cubicBezTo>
                        <a:pt x="74" y="12"/>
                        <a:pt x="74" y="12"/>
                        <a:pt x="74" y="12"/>
                      </a:cubicBezTo>
                      <a:cubicBezTo>
                        <a:pt x="82" y="4"/>
                        <a:pt x="93" y="0"/>
                        <a:pt x="104" y="0"/>
                      </a:cubicBezTo>
                      <a:cubicBezTo>
                        <a:pt x="157" y="0"/>
                        <a:pt x="157" y="0"/>
                        <a:pt x="157" y="0"/>
                      </a:cubicBezTo>
                      <a:cubicBezTo>
                        <a:pt x="179" y="0"/>
                        <a:pt x="197" y="18"/>
                        <a:pt x="197" y="40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12700"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21" name="Freeform 65">
                  <a:extLst>
                    <a:ext uri="{FF2B5EF4-FFF2-40B4-BE49-F238E27FC236}">
                      <a16:creationId xmlns:a16="http://schemas.microsoft.com/office/drawing/2014/main" id="{2A202E28-1F31-2E6F-75DD-9EDAE186D31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75363" y="7989888"/>
                  <a:ext cx="236537" cy="231775"/>
                </a:xfrm>
                <a:custGeom>
                  <a:avLst/>
                  <a:gdLst>
                    <a:gd name="T0" fmla="*/ 42 w 84"/>
                    <a:gd name="T1" fmla="*/ 83 h 83"/>
                    <a:gd name="T2" fmla="*/ 84 w 84"/>
                    <a:gd name="T3" fmla="*/ 42 h 83"/>
                    <a:gd name="T4" fmla="*/ 42 w 84"/>
                    <a:gd name="T5" fmla="*/ 0 h 83"/>
                    <a:gd name="T6" fmla="*/ 0 w 84"/>
                    <a:gd name="T7" fmla="*/ 42 h 83"/>
                    <a:gd name="T8" fmla="*/ 42 w 84"/>
                    <a:gd name="T9" fmla="*/ 83 h 83"/>
                    <a:gd name="T10" fmla="*/ 42 w 84"/>
                    <a:gd name="T11" fmla="*/ 16 h 83"/>
                    <a:gd name="T12" fmla="*/ 67 w 84"/>
                    <a:gd name="T13" fmla="*/ 42 h 83"/>
                    <a:gd name="T14" fmla="*/ 42 w 84"/>
                    <a:gd name="T15" fmla="*/ 67 h 83"/>
                    <a:gd name="T16" fmla="*/ 17 w 84"/>
                    <a:gd name="T17" fmla="*/ 42 h 83"/>
                    <a:gd name="T18" fmla="*/ 42 w 84"/>
                    <a:gd name="T19" fmla="*/ 16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83">
                      <a:moveTo>
                        <a:pt x="42" y="83"/>
                      </a:moveTo>
                      <a:cubicBezTo>
                        <a:pt x="65" y="83"/>
                        <a:pt x="84" y="65"/>
                        <a:pt x="84" y="42"/>
                      </a:cubicBezTo>
                      <a:cubicBezTo>
                        <a:pt x="84" y="19"/>
                        <a:pt x="65" y="0"/>
                        <a:pt x="42" y="0"/>
                      </a:cubicBezTo>
                      <a:cubicBezTo>
                        <a:pt x="19" y="0"/>
                        <a:pt x="0" y="19"/>
                        <a:pt x="0" y="42"/>
                      </a:cubicBezTo>
                      <a:cubicBezTo>
                        <a:pt x="0" y="65"/>
                        <a:pt x="19" y="83"/>
                        <a:pt x="42" y="83"/>
                      </a:cubicBezTo>
                      <a:close/>
                      <a:moveTo>
                        <a:pt x="42" y="16"/>
                      </a:moveTo>
                      <a:cubicBezTo>
                        <a:pt x="56" y="16"/>
                        <a:pt x="67" y="28"/>
                        <a:pt x="67" y="42"/>
                      </a:cubicBezTo>
                      <a:cubicBezTo>
                        <a:pt x="67" y="55"/>
                        <a:pt x="56" y="67"/>
                        <a:pt x="42" y="67"/>
                      </a:cubicBezTo>
                      <a:cubicBezTo>
                        <a:pt x="28" y="67"/>
                        <a:pt x="17" y="55"/>
                        <a:pt x="17" y="42"/>
                      </a:cubicBezTo>
                      <a:cubicBezTo>
                        <a:pt x="17" y="28"/>
                        <a:pt x="28" y="16"/>
                        <a:pt x="42" y="16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22" name="Freeform 66">
                  <a:extLst>
                    <a:ext uri="{FF2B5EF4-FFF2-40B4-BE49-F238E27FC236}">
                      <a16:creationId xmlns:a16="http://schemas.microsoft.com/office/drawing/2014/main" id="{A941C166-DF4C-226C-7093-D48F552A567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848350" y="8232775"/>
                  <a:ext cx="552450" cy="768350"/>
                </a:xfrm>
                <a:custGeom>
                  <a:avLst/>
                  <a:gdLst>
                    <a:gd name="T0" fmla="*/ 104 w 197"/>
                    <a:gd name="T1" fmla="*/ 0 h 275"/>
                    <a:gd name="T2" fmla="*/ 50 w 197"/>
                    <a:gd name="T3" fmla="*/ 37 h 275"/>
                    <a:gd name="T4" fmla="*/ 24 w 197"/>
                    <a:gd name="T5" fmla="*/ 21 h 275"/>
                    <a:gd name="T6" fmla="*/ 0 w 197"/>
                    <a:gd name="T7" fmla="*/ 45 h 275"/>
                    <a:gd name="T8" fmla="*/ 24 w 197"/>
                    <a:gd name="T9" fmla="*/ 80 h 275"/>
                    <a:gd name="T10" fmla="*/ 72 w 197"/>
                    <a:gd name="T11" fmla="*/ 83 h 275"/>
                    <a:gd name="T12" fmla="*/ 81 w 197"/>
                    <a:gd name="T13" fmla="*/ 74 h 275"/>
                    <a:gd name="T14" fmla="*/ 83 w 197"/>
                    <a:gd name="T15" fmla="*/ 246 h 275"/>
                    <a:gd name="T16" fmla="*/ 106 w 197"/>
                    <a:gd name="T17" fmla="*/ 273 h 275"/>
                    <a:gd name="T18" fmla="*/ 149 w 197"/>
                    <a:gd name="T19" fmla="*/ 272 h 275"/>
                    <a:gd name="T20" fmla="*/ 164 w 197"/>
                    <a:gd name="T21" fmla="*/ 246 h 275"/>
                    <a:gd name="T22" fmla="*/ 178 w 197"/>
                    <a:gd name="T23" fmla="*/ 130 h 275"/>
                    <a:gd name="T24" fmla="*/ 197 w 197"/>
                    <a:gd name="T25" fmla="*/ 40 h 275"/>
                    <a:gd name="T26" fmla="*/ 180 w 197"/>
                    <a:gd name="T27" fmla="*/ 106 h 275"/>
                    <a:gd name="T28" fmla="*/ 167 w 197"/>
                    <a:gd name="T29" fmla="*/ 112 h 275"/>
                    <a:gd name="T30" fmla="*/ 165 w 197"/>
                    <a:gd name="T31" fmla="*/ 47 h 275"/>
                    <a:gd name="T32" fmla="*/ 151 w 197"/>
                    <a:gd name="T33" fmla="*/ 41 h 275"/>
                    <a:gd name="T34" fmla="*/ 148 w 197"/>
                    <a:gd name="T35" fmla="*/ 106 h 275"/>
                    <a:gd name="T36" fmla="*/ 148 w 197"/>
                    <a:gd name="T37" fmla="*/ 249 h 275"/>
                    <a:gd name="T38" fmla="*/ 144 w 197"/>
                    <a:gd name="T39" fmla="*/ 256 h 275"/>
                    <a:gd name="T40" fmla="*/ 131 w 197"/>
                    <a:gd name="T41" fmla="*/ 136 h 275"/>
                    <a:gd name="T42" fmla="*/ 123 w 197"/>
                    <a:gd name="T43" fmla="*/ 128 h 275"/>
                    <a:gd name="T44" fmla="*/ 111 w 197"/>
                    <a:gd name="T45" fmla="*/ 255 h 275"/>
                    <a:gd name="T46" fmla="*/ 99 w 197"/>
                    <a:gd name="T47" fmla="*/ 249 h 275"/>
                    <a:gd name="T48" fmla="*/ 98 w 197"/>
                    <a:gd name="T49" fmla="*/ 128 h 275"/>
                    <a:gd name="T50" fmla="*/ 93 w 197"/>
                    <a:gd name="T51" fmla="*/ 46 h 275"/>
                    <a:gd name="T52" fmla="*/ 84 w 197"/>
                    <a:gd name="T53" fmla="*/ 48 h 275"/>
                    <a:gd name="T54" fmla="*/ 60 w 197"/>
                    <a:gd name="T55" fmla="*/ 72 h 275"/>
                    <a:gd name="T56" fmla="*/ 36 w 197"/>
                    <a:gd name="T57" fmla="*/ 68 h 275"/>
                    <a:gd name="T58" fmla="*/ 16 w 197"/>
                    <a:gd name="T59" fmla="*/ 45 h 275"/>
                    <a:gd name="T60" fmla="*/ 29 w 197"/>
                    <a:gd name="T61" fmla="*/ 39 h 275"/>
                    <a:gd name="T62" fmla="*/ 56 w 197"/>
                    <a:gd name="T63" fmla="*/ 54 h 275"/>
                    <a:gd name="T64" fmla="*/ 104 w 197"/>
                    <a:gd name="T65" fmla="*/ 17 h 275"/>
                    <a:gd name="T66" fmla="*/ 180 w 197"/>
                    <a:gd name="T67" fmla="*/ 40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97" h="275">
                      <a:moveTo>
                        <a:pt x="157" y="0"/>
                      </a:move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93" y="0"/>
                        <a:pt x="82" y="4"/>
                        <a:pt x="74" y="12"/>
                      </a:cubicBezTo>
                      <a:cubicBezTo>
                        <a:pt x="50" y="37"/>
                        <a:pt x="50" y="37"/>
                        <a:pt x="50" y="37"/>
                      </a:cubicBezTo>
                      <a:cubicBezTo>
                        <a:pt x="41" y="28"/>
                        <a:pt x="41" y="28"/>
                        <a:pt x="41" y="28"/>
                      </a:cubicBezTo>
                      <a:cubicBezTo>
                        <a:pt x="37" y="23"/>
                        <a:pt x="31" y="21"/>
                        <a:pt x="24" y="21"/>
                      </a:cubicBezTo>
                      <a:cubicBezTo>
                        <a:pt x="18" y="21"/>
                        <a:pt x="12" y="23"/>
                        <a:pt x="7" y="28"/>
                      </a:cubicBezTo>
                      <a:cubicBezTo>
                        <a:pt x="2" y="33"/>
                        <a:pt x="0" y="39"/>
                        <a:pt x="0" y="45"/>
                      </a:cubicBezTo>
                      <a:cubicBezTo>
                        <a:pt x="0" y="52"/>
                        <a:pt x="2" y="58"/>
                        <a:pt x="7" y="6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32" y="88"/>
                        <a:pt x="42" y="92"/>
                        <a:pt x="51" y="92"/>
                      </a:cubicBezTo>
                      <a:cubicBezTo>
                        <a:pt x="59" y="92"/>
                        <a:pt x="66" y="89"/>
                        <a:pt x="72" y="83"/>
                      </a:cubicBezTo>
                      <a:cubicBezTo>
                        <a:pt x="73" y="82"/>
                        <a:pt x="73" y="82"/>
                        <a:pt x="73" y="82"/>
                      </a:cubicBezTo>
                      <a:cubicBezTo>
                        <a:pt x="76" y="79"/>
                        <a:pt x="79" y="76"/>
                        <a:pt x="81" y="74"/>
                      </a:cubicBezTo>
                      <a:cubicBezTo>
                        <a:pt x="81" y="128"/>
                        <a:pt x="81" y="128"/>
                        <a:pt x="81" y="128"/>
                      </a:cubicBezTo>
                      <a:cubicBezTo>
                        <a:pt x="83" y="246"/>
                        <a:pt x="83" y="246"/>
                        <a:pt x="83" y="246"/>
                      </a:cubicBezTo>
                      <a:cubicBezTo>
                        <a:pt x="80" y="258"/>
                        <a:pt x="87" y="269"/>
                        <a:pt x="98" y="272"/>
                      </a:cubicBezTo>
                      <a:cubicBezTo>
                        <a:pt x="101" y="273"/>
                        <a:pt x="103" y="273"/>
                        <a:pt x="106" y="273"/>
                      </a:cubicBezTo>
                      <a:cubicBezTo>
                        <a:pt x="113" y="273"/>
                        <a:pt x="120" y="270"/>
                        <a:pt x="124" y="265"/>
                      </a:cubicBezTo>
                      <a:cubicBezTo>
                        <a:pt x="129" y="272"/>
                        <a:pt x="139" y="275"/>
                        <a:pt x="149" y="272"/>
                      </a:cubicBezTo>
                      <a:cubicBezTo>
                        <a:pt x="154" y="271"/>
                        <a:pt x="159" y="267"/>
                        <a:pt x="162" y="262"/>
                      </a:cubicBezTo>
                      <a:cubicBezTo>
                        <a:pt x="165" y="257"/>
                        <a:pt x="165" y="251"/>
                        <a:pt x="164" y="246"/>
                      </a:cubicBezTo>
                      <a:cubicBezTo>
                        <a:pt x="165" y="129"/>
                        <a:pt x="165" y="129"/>
                        <a:pt x="165" y="129"/>
                      </a:cubicBezTo>
                      <a:cubicBezTo>
                        <a:pt x="169" y="131"/>
                        <a:pt x="173" y="131"/>
                        <a:pt x="178" y="130"/>
                      </a:cubicBezTo>
                      <a:cubicBezTo>
                        <a:pt x="189" y="128"/>
                        <a:pt x="197" y="117"/>
                        <a:pt x="197" y="106"/>
                      </a:cubicBezTo>
                      <a:cubicBezTo>
                        <a:pt x="197" y="40"/>
                        <a:pt x="197" y="40"/>
                        <a:pt x="197" y="40"/>
                      </a:cubicBezTo>
                      <a:cubicBezTo>
                        <a:pt x="197" y="18"/>
                        <a:pt x="179" y="0"/>
                        <a:pt x="157" y="0"/>
                      </a:cubicBezTo>
                      <a:close/>
                      <a:moveTo>
                        <a:pt x="180" y="106"/>
                      </a:moveTo>
                      <a:cubicBezTo>
                        <a:pt x="180" y="110"/>
                        <a:pt x="178" y="113"/>
                        <a:pt x="174" y="114"/>
                      </a:cubicBezTo>
                      <a:cubicBezTo>
                        <a:pt x="172" y="114"/>
                        <a:pt x="169" y="114"/>
                        <a:pt x="167" y="112"/>
                      </a:cubicBezTo>
                      <a:cubicBezTo>
                        <a:pt x="166" y="110"/>
                        <a:pt x="165" y="108"/>
                        <a:pt x="165" y="106"/>
                      </a:cubicBezTo>
                      <a:cubicBezTo>
                        <a:pt x="165" y="47"/>
                        <a:pt x="165" y="47"/>
                        <a:pt x="165" y="47"/>
                      </a:cubicBezTo>
                      <a:cubicBezTo>
                        <a:pt x="165" y="42"/>
                        <a:pt x="161" y="39"/>
                        <a:pt x="157" y="39"/>
                      </a:cubicBezTo>
                      <a:cubicBezTo>
                        <a:pt x="154" y="39"/>
                        <a:pt x="152" y="40"/>
                        <a:pt x="151" y="41"/>
                      </a:cubicBezTo>
                      <a:cubicBezTo>
                        <a:pt x="149" y="43"/>
                        <a:pt x="148" y="45"/>
                        <a:pt x="148" y="47"/>
                      </a:cubicBezTo>
                      <a:cubicBezTo>
                        <a:pt x="148" y="106"/>
                        <a:pt x="148" y="106"/>
                        <a:pt x="148" y="106"/>
                      </a:cubicBezTo>
                      <a:cubicBezTo>
                        <a:pt x="148" y="247"/>
                        <a:pt x="148" y="247"/>
                        <a:pt x="148" y="247"/>
                      </a:cubicBezTo>
                      <a:cubicBezTo>
                        <a:pt x="148" y="248"/>
                        <a:pt x="148" y="249"/>
                        <a:pt x="148" y="249"/>
                      </a:cubicBezTo>
                      <a:cubicBezTo>
                        <a:pt x="148" y="251"/>
                        <a:pt x="148" y="252"/>
                        <a:pt x="148" y="254"/>
                      </a:cubicBezTo>
                      <a:cubicBezTo>
                        <a:pt x="147" y="255"/>
                        <a:pt x="146" y="256"/>
                        <a:pt x="144" y="256"/>
                      </a:cubicBezTo>
                      <a:cubicBezTo>
                        <a:pt x="141" y="257"/>
                        <a:pt x="137" y="256"/>
                        <a:pt x="136" y="254"/>
                      </a:cubicBezTo>
                      <a:cubicBezTo>
                        <a:pt x="131" y="136"/>
                        <a:pt x="131" y="136"/>
                        <a:pt x="131" y="136"/>
                      </a:cubicBezTo>
                      <a:cubicBezTo>
                        <a:pt x="131" y="132"/>
                        <a:pt x="127" y="128"/>
                        <a:pt x="123" y="128"/>
                      </a:cubicBezTo>
                      <a:cubicBezTo>
                        <a:pt x="123" y="128"/>
                        <a:pt x="123" y="128"/>
                        <a:pt x="123" y="128"/>
                      </a:cubicBezTo>
                      <a:cubicBezTo>
                        <a:pt x="118" y="128"/>
                        <a:pt x="115" y="132"/>
                        <a:pt x="115" y="136"/>
                      </a:cubicBezTo>
                      <a:cubicBezTo>
                        <a:pt x="111" y="255"/>
                        <a:pt x="111" y="255"/>
                        <a:pt x="111" y="255"/>
                      </a:cubicBezTo>
                      <a:cubicBezTo>
                        <a:pt x="110" y="256"/>
                        <a:pt x="106" y="257"/>
                        <a:pt x="103" y="256"/>
                      </a:cubicBezTo>
                      <a:cubicBezTo>
                        <a:pt x="100" y="256"/>
                        <a:pt x="98" y="252"/>
                        <a:pt x="99" y="249"/>
                      </a:cubicBezTo>
                      <a:cubicBezTo>
                        <a:pt x="99" y="249"/>
                        <a:pt x="99" y="248"/>
                        <a:pt x="99" y="247"/>
                      </a:cubicBezTo>
                      <a:cubicBezTo>
                        <a:pt x="98" y="128"/>
                        <a:pt x="98" y="128"/>
                        <a:pt x="98" y="128"/>
                      </a:cubicBezTo>
                      <a:cubicBezTo>
                        <a:pt x="98" y="54"/>
                        <a:pt x="98" y="54"/>
                        <a:pt x="98" y="54"/>
                      </a:cubicBezTo>
                      <a:cubicBezTo>
                        <a:pt x="98" y="51"/>
                        <a:pt x="96" y="48"/>
                        <a:pt x="93" y="46"/>
                      </a:cubicBezTo>
                      <a:cubicBezTo>
                        <a:pt x="92" y="46"/>
                        <a:pt x="91" y="46"/>
                        <a:pt x="90" y="46"/>
                      </a:cubicBezTo>
                      <a:cubicBezTo>
                        <a:pt x="88" y="46"/>
                        <a:pt x="85" y="47"/>
                        <a:pt x="84" y="48"/>
                      </a:cubicBezTo>
                      <a:cubicBezTo>
                        <a:pt x="75" y="57"/>
                        <a:pt x="70" y="62"/>
                        <a:pt x="62" y="70"/>
                      </a:cubicBezTo>
                      <a:cubicBezTo>
                        <a:pt x="60" y="72"/>
                        <a:pt x="60" y="72"/>
                        <a:pt x="60" y="72"/>
                      </a:cubicBezTo>
                      <a:cubicBezTo>
                        <a:pt x="57" y="74"/>
                        <a:pt x="54" y="76"/>
                        <a:pt x="51" y="76"/>
                      </a:cubicBezTo>
                      <a:cubicBezTo>
                        <a:pt x="46" y="76"/>
                        <a:pt x="41" y="73"/>
                        <a:pt x="36" y="68"/>
                      </a:cubicBezTo>
                      <a:cubicBezTo>
                        <a:pt x="18" y="50"/>
                        <a:pt x="18" y="50"/>
                        <a:pt x="18" y="50"/>
                      </a:cubicBezTo>
                      <a:cubicBezTo>
                        <a:pt x="17" y="49"/>
                        <a:pt x="16" y="47"/>
                        <a:pt x="16" y="45"/>
                      </a:cubicBezTo>
                      <a:cubicBezTo>
                        <a:pt x="16" y="43"/>
                        <a:pt x="17" y="41"/>
                        <a:pt x="19" y="39"/>
                      </a:cubicBezTo>
                      <a:cubicBezTo>
                        <a:pt x="22" y="37"/>
                        <a:pt x="27" y="37"/>
                        <a:pt x="29" y="39"/>
                      </a:cubicBezTo>
                      <a:cubicBezTo>
                        <a:pt x="44" y="54"/>
                        <a:pt x="44" y="54"/>
                        <a:pt x="44" y="54"/>
                      </a:cubicBezTo>
                      <a:cubicBezTo>
                        <a:pt x="47" y="57"/>
                        <a:pt x="53" y="57"/>
                        <a:pt x="56" y="54"/>
                      </a:cubicBezTo>
                      <a:cubicBezTo>
                        <a:pt x="86" y="24"/>
                        <a:pt x="86" y="24"/>
                        <a:pt x="86" y="24"/>
                      </a:cubicBezTo>
                      <a:cubicBezTo>
                        <a:pt x="91" y="19"/>
                        <a:pt x="97" y="17"/>
                        <a:pt x="104" y="17"/>
                      </a:cubicBezTo>
                      <a:cubicBezTo>
                        <a:pt x="157" y="17"/>
                        <a:pt x="157" y="17"/>
                        <a:pt x="157" y="17"/>
                      </a:cubicBezTo>
                      <a:cubicBezTo>
                        <a:pt x="170" y="17"/>
                        <a:pt x="180" y="27"/>
                        <a:pt x="180" y="40"/>
                      </a:cubicBezTo>
                      <a:lnTo>
                        <a:pt x="180" y="106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23" name="Freeform 67">
                  <a:extLst>
                    <a:ext uri="{FF2B5EF4-FFF2-40B4-BE49-F238E27FC236}">
                      <a16:creationId xmlns:a16="http://schemas.microsoft.com/office/drawing/2014/main" id="{AD2E9BA7-471E-66C4-0063-885F2789FD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08613" y="7750175"/>
                  <a:ext cx="661987" cy="1208088"/>
                </a:xfrm>
                <a:custGeom>
                  <a:avLst/>
                  <a:gdLst>
                    <a:gd name="T0" fmla="*/ 227 w 236"/>
                    <a:gd name="T1" fmla="*/ 275 h 433"/>
                    <a:gd name="T2" fmla="*/ 219 w 236"/>
                    <a:gd name="T3" fmla="*/ 283 h 433"/>
                    <a:gd name="T4" fmla="*/ 219 w 236"/>
                    <a:gd name="T5" fmla="*/ 296 h 433"/>
                    <a:gd name="T6" fmla="*/ 211 w 236"/>
                    <a:gd name="T7" fmla="*/ 305 h 433"/>
                    <a:gd name="T8" fmla="*/ 25 w 236"/>
                    <a:gd name="T9" fmla="*/ 305 h 433"/>
                    <a:gd name="T10" fmla="*/ 16 w 236"/>
                    <a:gd name="T11" fmla="*/ 296 h 433"/>
                    <a:gd name="T12" fmla="*/ 16 w 236"/>
                    <a:gd name="T13" fmla="*/ 25 h 433"/>
                    <a:gd name="T14" fmla="*/ 25 w 236"/>
                    <a:gd name="T15" fmla="*/ 17 h 433"/>
                    <a:gd name="T16" fmla="*/ 211 w 236"/>
                    <a:gd name="T17" fmla="*/ 17 h 433"/>
                    <a:gd name="T18" fmla="*/ 219 w 236"/>
                    <a:gd name="T19" fmla="*/ 25 h 433"/>
                    <a:gd name="T20" fmla="*/ 219 w 236"/>
                    <a:gd name="T21" fmla="*/ 164 h 433"/>
                    <a:gd name="T22" fmla="*/ 227 w 236"/>
                    <a:gd name="T23" fmla="*/ 172 h 433"/>
                    <a:gd name="T24" fmla="*/ 236 w 236"/>
                    <a:gd name="T25" fmla="*/ 164 h 433"/>
                    <a:gd name="T26" fmla="*/ 236 w 236"/>
                    <a:gd name="T27" fmla="*/ 25 h 433"/>
                    <a:gd name="T28" fmla="*/ 211 w 236"/>
                    <a:gd name="T29" fmla="*/ 0 h 433"/>
                    <a:gd name="T30" fmla="*/ 25 w 236"/>
                    <a:gd name="T31" fmla="*/ 0 h 433"/>
                    <a:gd name="T32" fmla="*/ 0 w 236"/>
                    <a:gd name="T33" fmla="*/ 25 h 433"/>
                    <a:gd name="T34" fmla="*/ 0 w 236"/>
                    <a:gd name="T35" fmla="*/ 296 h 433"/>
                    <a:gd name="T36" fmla="*/ 25 w 236"/>
                    <a:gd name="T37" fmla="*/ 321 h 433"/>
                    <a:gd name="T38" fmla="*/ 109 w 236"/>
                    <a:gd name="T39" fmla="*/ 321 h 433"/>
                    <a:gd name="T40" fmla="*/ 109 w 236"/>
                    <a:gd name="T41" fmla="*/ 364 h 433"/>
                    <a:gd name="T42" fmla="*/ 50 w 236"/>
                    <a:gd name="T43" fmla="*/ 419 h 433"/>
                    <a:gd name="T44" fmla="*/ 49 w 236"/>
                    <a:gd name="T45" fmla="*/ 431 h 433"/>
                    <a:gd name="T46" fmla="*/ 56 w 236"/>
                    <a:gd name="T47" fmla="*/ 433 h 433"/>
                    <a:gd name="T48" fmla="*/ 61 w 236"/>
                    <a:gd name="T49" fmla="*/ 431 h 433"/>
                    <a:gd name="T50" fmla="*/ 118 w 236"/>
                    <a:gd name="T51" fmla="*/ 379 h 433"/>
                    <a:gd name="T52" fmla="*/ 174 w 236"/>
                    <a:gd name="T53" fmla="*/ 431 h 433"/>
                    <a:gd name="T54" fmla="*/ 180 w 236"/>
                    <a:gd name="T55" fmla="*/ 433 h 433"/>
                    <a:gd name="T56" fmla="*/ 186 w 236"/>
                    <a:gd name="T57" fmla="*/ 431 h 433"/>
                    <a:gd name="T58" fmla="*/ 186 w 236"/>
                    <a:gd name="T59" fmla="*/ 419 h 433"/>
                    <a:gd name="T60" fmla="*/ 126 w 236"/>
                    <a:gd name="T61" fmla="*/ 364 h 433"/>
                    <a:gd name="T62" fmla="*/ 126 w 236"/>
                    <a:gd name="T63" fmla="*/ 321 h 433"/>
                    <a:gd name="T64" fmla="*/ 211 w 236"/>
                    <a:gd name="T65" fmla="*/ 321 h 433"/>
                    <a:gd name="T66" fmla="*/ 236 w 236"/>
                    <a:gd name="T67" fmla="*/ 296 h 433"/>
                    <a:gd name="T68" fmla="*/ 236 w 236"/>
                    <a:gd name="T69" fmla="*/ 283 h 433"/>
                    <a:gd name="T70" fmla="*/ 227 w 236"/>
                    <a:gd name="T71" fmla="*/ 275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36" h="433">
                      <a:moveTo>
                        <a:pt x="227" y="275"/>
                      </a:moveTo>
                      <a:cubicBezTo>
                        <a:pt x="223" y="275"/>
                        <a:pt x="219" y="279"/>
                        <a:pt x="219" y="283"/>
                      </a:cubicBezTo>
                      <a:cubicBezTo>
                        <a:pt x="219" y="296"/>
                        <a:pt x="219" y="296"/>
                        <a:pt x="219" y="296"/>
                      </a:cubicBezTo>
                      <a:cubicBezTo>
                        <a:pt x="219" y="301"/>
                        <a:pt x="215" y="305"/>
                        <a:pt x="211" y="305"/>
                      </a:cubicBezTo>
                      <a:cubicBezTo>
                        <a:pt x="25" y="305"/>
                        <a:pt x="25" y="305"/>
                        <a:pt x="25" y="305"/>
                      </a:cubicBezTo>
                      <a:cubicBezTo>
                        <a:pt x="20" y="305"/>
                        <a:pt x="16" y="301"/>
                        <a:pt x="16" y="296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6" y="20"/>
                        <a:pt x="20" y="17"/>
                        <a:pt x="25" y="17"/>
                      </a:cubicBezTo>
                      <a:cubicBezTo>
                        <a:pt x="211" y="17"/>
                        <a:pt x="211" y="17"/>
                        <a:pt x="211" y="17"/>
                      </a:cubicBezTo>
                      <a:cubicBezTo>
                        <a:pt x="215" y="17"/>
                        <a:pt x="219" y="20"/>
                        <a:pt x="219" y="25"/>
                      </a:cubicBezTo>
                      <a:cubicBezTo>
                        <a:pt x="219" y="164"/>
                        <a:pt x="219" y="164"/>
                        <a:pt x="219" y="164"/>
                      </a:cubicBezTo>
                      <a:cubicBezTo>
                        <a:pt x="219" y="169"/>
                        <a:pt x="223" y="172"/>
                        <a:pt x="227" y="172"/>
                      </a:cubicBezTo>
                      <a:cubicBezTo>
                        <a:pt x="232" y="172"/>
                        <a:pt x="236" y="169"/>
                        <a:pt x="236" y="164"/>
                      </a:cubicBezTo>
                      <a:cubicBezTo>
                        <a:pt x="236" y="25"/>
                        <a:pt x="236" y="25"/>
                        <a:pt x="236" y="25"/>
                      </a:cubicBezTo>
                      <a:cubicBezTo>
                        <a:pt x="236" y="11"/>
                        <a:pt x="224" y="0"/>
                        <a:pt x="211" y="0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11" y="0"/>
                        <a:pt x="0" y="11"/>
                        <a:pt x="0" y="25"/>
                      </a:cubicBezTo>
                      <a:cubicBezTo>
                        <a:pt x="0" y="296"/>
                        <a:pt x="0" y="296"/>
                        <a:pt x="0" y="296"/>
                      </a:cubicBezTo>
                      <a:cubicBezTo>
                        <a:pt x="0" y="310"/>
                        <a:pt x="11" y="321"/>
                        <a:pt x="25" y="321"/>
                      </a:cubicBezTo>
                      <a:cubicBezTo>
                        <a:pt x="109" y="321"/>
                        <a:pt x="109" y="321"/>
                        <a:pt x="109" y="321"/>
                      </a:cubicBezTo>
                      <a:cubicBezTo>
                        <a:pt x="109" y="364"/>
                        <a:pt x="109" y="364"/>
                        <a:pt x="109" y="364"/>
                      </a:cubicBezTo>
                      <a:cubicBezTo>
                        <a:pt x="50" y="419"/>
                        <a:pt x="50" y="419"/>
                        <a:pt x="50" y="419"/>
                      </a:cubicBezTo>
                      <a:cubicBezTo>
                        <a:pt x="47" y="422"/>
                        <a:pt x="46" y="427"/>
                        <a:pt x="49" y="431"/>
                      </a:cubicBezTo>
                      <a:cubicBezTo>
                        <a:pt x="51" y="433"/>
                        <a:pt x="53" y="433"/>
                        <a:pt x="56" y="433"/>
                      </a:cubicBezTo>
                      <a:cubicBezTo>
                        <a:pt x="58" y="433"/>
                        <a:pt x="60" y="433"/>
                        <a:pt x="61" y="431"/>
                      </a:cubicBezTo>
                      <a:cubicBezTo>
                        <a:pt x="118" y="379"/>
                        <a:pt x="118" y="379"/>
                        <a:pt x="118" y="379"/>
                      </a:cubicBezTo>
                      <a:cubicBezTo>
                        <a:pt x="174" y="431"/>
                        <a:pt x="174" y="431"/>
                        <a:pt x="174" y="431"/>
                      </a:cubicBezTo>
                      <a:cubicBezTo>
                        <a:pt x="176" y="433"/>
                        <a:pt x="178" y="433"/>
                        <a:pt x="180" y="433"/>
                      </a:cubicBezTo>
                      <a:cubicBezTo>
                        <a:pt x="182" y="433"/>
                        <a:pt x="184" y="433"/>
                        <a:pt x="186" y="431"/>
                      </a:cubicBezTo>
                      <a:cubicBezTo>
                        <a:pt x="189" y="427"/>
                        <a:pt x="189" y="422"/>
                        <a:pt x="186" y="419"/>
                      </a:cubicBezTo>
                      <a:cubicBezTo>
                        <a:pt x="126" y="364"/>
                        <a:pt x="126" y="364"/>
                        <a:pt x="126" y="364"/>
                      </a:cubicBezTo>
                      <a:cubicBezTo>
                        <a:pt x="126" y="321"/>
                        <a:pt x="126" y="321"/>
                        <a:pt x="126" y="321"/>
                      </a:cubicBezTo>
                      <a:cubicBezTo>
                        <a:pt x="211" y="321"/>
                        <a:pt x="211" y="321"/>
                        <a:pt x="211" y="321"/>
                      </a:cubicBezTo>
                      <a:cubicBezTo>
                        <a:pt x="224" y="321"/>
                        <a:pt x="236" y="310"/>
                        <a:pt x="236" y="296"/>
                      </a:cubicBezTo>
                      <a:cubicBezTo>
                        <a:pt x="236" y="283"/>
                        <a:pt x="236" y="283"/>
                        <a:pt x="236" y="283"/>
                      </a:cubicBezTo>
                      <a:cubicBezTo>
                        <a:pt x="236" y="279"/>
                        <a:pt x="232" y="275"/>
                        <a:pt x="227" y="275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24" name="Freeform 68">
                  <a:extLst>
                    <a:ext uri="{FF2B5EF4-FFF2-40B4-BE49-F238E27FC236}">
                      <a16:creationId xmlns:a16="http://schemas.microsoft.com/office/drawing/2014/main" id="{79C1327B-5913-3DAE-200B-988A6CDA81D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624513" y="7923213"/>
                  <a:ext cx="230187" cy="574675"/>
                </a:xfrm>
                <a:custGeom>
                  <a:avLst/>
                  <a:gdLst>
                    <a:gd name="T0" fmla="*/ 73 w 82"/>
                    <a:gd name="T1" fmla="*/ 73 h 206"/>
                    <a:gd name="T2" fmla="*/ 82 w 82"/>
                    <a:gd name="T3" fmla="*/ 65 h 206"/>
                    <a:gd name="T4" fmla="*/ 82 w 82"/>
                    <a:gd name="T5" fmla="*/ 8 h 206"/>
                    <a:gd name="T6" fmla="*/ 73 w 82"/>
                    <a:gd name="T7" fmla="*/ 0 h 206"/>
                    <a:gd name="T8" fmla="*/ 8 w 82"/>
                    <a:gd name="T9" fmla="*/ 0 h 206"/>
                    <a:gd name="T10" fmla="*/ 0 w 82"/>
                    <a:gd name="T11" fmla="*/ 8 h 206"/>
                    <a:gd name="T12" fmla="*/ 0 w 82"/>
                    <a:gd name="T13" fmla="*/ 65 h 206"/>
                    <a:gd name="T14" fmla="*/ 8 w 82"/>
                    <a:gd name="T15" fmla="*/ 73 h 206"/>
                    <a:gd name="T16" fmla="*/ 32 w 82"/>
                    <a:gd name="T17" fmla="*/ 73 h 206"/>
                    <a:gd name="T18" fmla="*/ 32 w 82"/>
                    <a:gd name="T19" fmla="*/ 86 h 206"/>
                    <a:gd name="T20" fmla="*/ 13 w 82"/>
                    <a:gd name="T21" fmla="*/ 112 h 206"/>
                    <a:gd name="T22" fmla="*/ 32 w 82"/>
                    <a:gd name="T23" fmla="*/ 138 h 206"/>
                    <a:gd name="T24" fmla="*/ 32 w 82"/>
                    <a:gd name="T25" fmla="*/ 152 h 206"/>
                    <a:gd name="T26" fmla="*/ 13 w 82"/>
                    <a:gd name="T27" fmla="*/ 178 h 206"/>
                    <a:gd name="T28" fmla="*/ 41 w 82"/>
                    <a:gd name="T29" fmla="*/ 206 h 206"/>
                    <a:gd name="T30" fmla="*/ 68 w 82"/>
                    <a:gd name="T31" fmla="*/ 178 h 206"/>
                    <a:gd name="T32" fmla="*/ 49 w 82"/>
                    <a:gd name="T33" fmla="*/ 152 h 206"/>
                    <a:gd name="T34" fmla="*/ 49 w 82"/>
                    <a:gd name="T35" fmla="*/ 138 h 206"/>
                    <a:gd name="T36" fmla="*/ 68 w 82"/>
                    <a:gd name="T37" fmla="*/ 112 h 206"/>
                    <a:gd name="T38" fmla="*/ 49 w 82"/>
                    <a:gd name="T39" fmla="*/ 86 h 206"/>
                    <a:gd name="T40" fmla="*/ 49 w 82"/>
                    <a:gd name="T41" fmla="*/ 73 h 206"/>
                    <a:gd name="T42" fmla="*/ 73 w 82"/>
                    <a:gd name="T43" fmla="*/ 73 h 206"/>
                    <a:gd name="T44" fmla="*/ 41 w 82"/>
                    <a:gd name="T45" fmla="*/ 189 h 206"/>
                    <a:gd name="T46" fmla="*/ 30 w 82"/>
                    <a:gd name="T47" fmla="*/ 178 h 206"/>
                    <a:gd name="T48" fmla="*/ 41 w 82"/>
                    <a:gd name="T49" fmla="*/ 167 h 206"/>
                    <a:gd name="T50" fmla="*/ 52 w 82"/>
                    <a:gd name="T51" fmla="*/ 178 h 206"/>
                    <a:gd name="T52" fmla="*/ 41 w 82"/>
                    <a:gd name="T53" fmla="*/ 189 h 206"/>
                    <a:gd name="T54" fmla="*/ 41 w 82"/>
                    <a:gd name="T55" fmla="*/ 123 h 206"/>
                    <a:gd name="T56" fmla="*/ 30 w 82"/>
                    <a:gd name="T57" fmla="*/ 112 h 206"/>
                    <a:gd name="T58" fmla="*/ 41 w 82"/>
                    <a:gd name="T59" fmla="*/ 101 h 206"/>
                    <a:gd name="T60" fmla="*/ 52 w 82"/>
                    <a:gd name="T61" fmla="*/ 112 h 206"/>
                    <a:gd name="T62" fmla="*/ 41 w 82"/>
                    <a:gd name="T63" fmla="*/ 123 h 206"/>
                    <a:gd name="T64" fmla="*/ 16 w 82"/>
                    <a:gd name="T65" fmla="*/ 16 h 206"/>
                    <a:gd name="T66" fmla="*/ 65 w 82"/>
                    <a:gd name="T67" fmla="*/ 16 h 206"/>
                    <a:gd name="T68" fmla="*/ 65 w 82"/>
                    <a:gd name="T69" fmla="*/ 57 h 206"/>
                    <a:gd name="T70" fmla="*/ 16 w 82"/>
                    <a:gd name="T71" fmla="*/ 57 h 206"/>
                    <a:gd name="T72" fmla="*/ 16 w 82"/>
                    <a:gd name="T73" fmla="*/ 16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2" h="206">
                      <a:moveTo>
                        <a:pt x="73" y="73"/>
                      </a:moveTo>
                      <a:cubicBezTo>
                        <a:pt x="78" y="73"/>
                        <a:pt x="82" y="70"/>
                        <a:pt x="82" y="65"/>
                      </a:cubicBezTo>
                      <a:cubicBezTo>
                        <a:pt x="82" y="8"/>
                        <a:pt x="82" y="8"/>
                        <a:pt x="82" y="8"/>
                      </a:cubicBezTo>
                      <a:cubicBezTo>
                        <a:pt x="82" y="4"/>
                        <a:pt x="78" y="0"/>
                        <a:pt x="73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65"/>
                        <a:pt x="0" y="65"/>
                        <a:pt x="0" y="65"/>
                      </a:cubicBezTo>
                      <a:cubicBezTo>
                        <a:pt x="0" y="70"/>
                        <a:pt x="4" y="73"/>
                        <a:pt x="8" y="73"/>
                      </a:cubicBezTo>
                      <a:cubicBezTo>
                        <a:pt x="32" y="73"/>
                        <a:pt x="32" y="73"/>
                        <a:pt x="32" y="73"/>
                      </a:cubicBezTo>
                      <a:cubicBezTo>
                        <a:pt x="32" y="86"/>
                        <a:pt x="32" y="86"/>
                        <a:pt x="32" y="86"/>
                      </a:cubicBezTo>
                      <a:cubicBezTo>
                        <a:pt x="21" y="89"/>
                        <a:pt x="13" y="100"/>
                        <a:pt x="13" y="112"/>
                      </a:cubicBezTo>
                      <a:cubicBezTo>
                        <a:pt x="13" y="124"/>
                        <a:pt x="21" y="135"/>
                        <a:pt x="32" y="138"/>
                      </a:cubicBezTo>
                      <a:cubicBezTo>
                        <a:pt x="32" y="152"/>
                        <a:pt x="32" y="152"/>
                        <a:pt x="32" y="152"/>
                      </a:cubicBezTo>
                      <a:cubicBezTo>
                        <a:pt x="21" y="156"/>
                        <a:pt x="13" y="166"/>
                        <a:pt x="13" y="178"/>
                      </a:cubicBezTo>
                      <a:cubicBezTo>
                        <a:pt x="13" y="193"/>
                        <a:pt x="26" y="206"/>
                        <a:pt x="41" y="206"/>
                      </a:cubicBezTo>
                      <a:cubicBezTo>
                        <a:pt x="56" y="206"/>
                        <a:pt x="68" y="193"/>
                        <a:pt x="68" y="178"/>
                      </a:cubicBezTo>
                      <a:cubicBezTo>
                        <a:pt x="68" y="166"/>
                        <a:pt x="60" y="156"/>
                        <a:pt x="49" y="152"/>
                      </a:cubicBezTo>
                      <a:cubicBezTo>
                        <a:pt x="49" y="138"/>
                        <a:pt x="49" y="138"/>
                        <a:pt x="49" y="138"/>
                      </a:cubicBezTo>
                      <a:cubicBezTo>
                        <a:pt x="60" y="135"/>
                        <a:pt x="68" y="124"/>
                        <a:pt x="68" y="112"/>
                      </a:cubicBezTo>
                      <a:cubicBezTo>
                        <a:pt x="68" y="100"/>
                        <a:pt x="60" y="89"/>
                        <a:pt x="49" y="86"/>
                      </a:cubicBezTo>
                      <a:cubicBezTo>
                        <a:pt x="49" y="73"/>
                        <a:pt x="49" y="73"/>
                        <a:pt x="49" y="73"/>
                      </a:cubicBezTo>
                      <a:lnTo>
                        <a:pt x="73" y="73"/>
                      </a:lnTo>
                      <a:close/>
                      <a:moveTo>
                        <a:pt x="41" y="189"/>
                      </a:moveTo>
                      <a:cubicBezTo>
                        <a:pt x="35" y="189"/>
                        <a:pt x="30" y="184"/>
                        <a:pt x="30" y="178"/>
                      </a:cubicBezTo>
                      <a:cubicBezTo>
                        <a:pt x="30" y="172"/>
                        <a:pt x="35" y="167"/>
                        <a:pt x="41" y="167"/>
                      </a:cubicBezTo>
                      <a:cubicBezTo>
                        <a:pt x="47" y="167"/>
                        <a:pt x="52" y="172"/>
                        <a:pt x="52" y="178"/>
                      </a:cubicBezTo>
                      <a:cubicBezTo>
                        <a:pt x="52" y="184"/>
                        <a:pt x="47" y="189"/>
                        <a:pt x="41" y="189"/>
                      </a:cubicBezTo>
                      <a:close/>
                      <a:moveTo>
                        <a:pt x="41" y="123"/>
                      </a:moveTo>
                      <a:cubicBezTo>
                        <a:pt x="35" y="123"/>
                        <a:pt x="30" y="118"/>
                        <a:pt x="30" y="112"/>
                      </a:cubicBezTo>
                      <a:cubicBezTo>
                        <a:pt x="30" y="106"/>
                        <a:pt x="35" y="101"/>
                        <a:pt x="41" y="101"/>
                      </a:cubicBezTo>
                      <a:cubicBezTo>
                        <a:pt x="47" y="101"/>
                        <a:pt x="52" y="106"/>
                        <a:pt x="52" y="112"/>
                      </a:cubicBezTo>
                      <a:cubicBezTo>
                        <a:pt x="52" y="118"/>
                        <a:pt x="47" y="123"/>
                        <a:pt x="41" y="123"/>
                      </a:cubicBezTo>
                      <a:close/>
                      <a:moveTo>
                        <a:pt x="16" y="16"/>
                      </a:moveTo>
                      <a:cubicBezTo>
                        <a:pt x="65" y="16"/>
                        <a:pt x="65" y="16"/>
                        <a:pt x="65" y="16"/>
                      </a:cubicBezTo>
                      <a:cubicBezTo>
                        <a:pt x="65" y="57"/>
                        <a:pt x="65" y="57"/>
                        <a:pt x="65" y="57"/>
                      </a:cubicBezTo>
                      <a:cubicBezTo>
                        <a:pt x="16" y="57"/>
                        <a:pt x="16" y="57"/>
                        <a:pt x="16" y="57"/>
                      </a:cubicBezTo>
                      <a:lnTo>
                        <a:pt x="16" y="16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  <p:sp>
          <p:nvSpPr>
            <p:cNvPr id="30" name="Text Box 42">
              <a:extLst>
                <a:ext uri="{FF2B5EF4-FFF2-40B4-BE49-F238E27FC236}">
                  <a16:creationId xmlns:a16="http://schemas.microsoft.com/office/drawing/2014/main" id="{19E0443A-6BE3-F387-6E04-DE8BA401FE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920" y="1772816"/>
              <a:ext cx="2244204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 sz="1700" b="1" spc="-150">
                  <a:ln>
                    <a:solidFill>
                      <a:srgbClr val="0184E9">
                        <a:alpha val="0"/>
                      </a:srgbClr>
                    </a:solidFill>
                  </a:ln>
                  <a:solidFill>
                    <a:srgbClr val="323232"/>
                  </a:solidFill>
                  <a:latin typeface="맑은 고딕" panose="020B0503020000020004" pitchFamily="50" charset="-127"/>
                </a:defRPr>
              </a:lvl1pPr>
            </a:lstStyle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0" normalizeH="0" baseline="0" noProof="0" dirty="0">
                  <a:ln>
                    <a:solidFill>
                      <a:srgbClr val="0184E9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일부 대학</a:t>
              </a:r>
              <a:r>
                <a:rPr kumimoji="0" lang="en-US" altLang="ko-KR" sz="2000" b="1" i="0" u="none" strike="noStrike" kern="1200" cap="none" spc="0" normalizeH="0" baseline="0" noProof="0" dirty="0">
                  <a:ln>
                    <a:solidFill>
                      <a:srgbClr val="0184E9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, </a:t>
              </a:r>
              <a:r>
                <a:rPr kumimoji="0" lang="ko-KR" altLang="en-US" sz="2000" b="1" i="0" u="none" strike="noStrike" kern="1200" cap="none" spc="0" normalizeH="0" baseline="0" noProof="0" dirty="0">
                  <a:ln>
                    <a:solidFill>
                      <a:srgbClr val="0184E9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학생부 반영</a:t>
              </a:r>
              <a:br>
                <a:rPr kumimoji="0" lang="ko-KR" altLang="en-US" sz="2000" b="1" i="0" u="none" strike="noStrike" kern="1200" cap="none" spc="0" normalizeH="0" baseline="0" noProof="0" dirty="0">
                  <a:ln>
                    <a:solidFill>
                      <a:srgbClr val="0184E9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</a:br>
              <a:r>
                <a:rPr kumimoji="0" lang="ko-KR" altLang="en-US" sz="2000" b="1" i="0" u="none" strike="noStrike" kern="1200" cap="none" spc="0" normalizeH="0" baseline="0" noProof="0" dirty="0">
                  <a:ln>
                    <a:solidFill>
                      <a:srgbClr val="0184E9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또는 면접 실시 </a:t>
              </a:r>
            </a:p>
          </p:txBody>
        </p:sp>
        <p:sp>
          <p:nvSpPr>
            <p:cNvPr id="64" name="Text Box 42">
              <a:extLst>
                <a:ext uri="{FF2B5EF4-FFF2-40B4-BE49-F238E27FC236}">
                  <a16:creationId xmlns:a16="http://schemas.microsoft.com/office/drawing/2014/main" id="{F2A51661-9631-984F-D14E-9DF135C9E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3900" y="5241974"/>
              <a:ext cx="1166987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buSzPct val="80000"/>
                <a:defRPr/>
              </a:pPr>
              <a:r>
                <a:rPr lang="ko-KR" altLang="en-US" sz="2000" dirty="0">
                  <a:ln>
                    <a:solidFill>
                      <a:srgbClr val="0184E9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대부분 수능</a:t>
              </a:r>
              <a:br>
                <a:rPr lang="ko-KR" altLang="en-US" sz="2000" dirty="0">
                  <a:ln>
                    <a:solidFill>
                      <a:srgbClr val="0184E9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</a:br>
              <a:r>
                <a:rPr lang="en-US" altLang="ko-KR" sz="2000" dirty="0">
                  <a:ln>
                    <a:solidFill>
                      <a:srgbClr val="0184E9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100%</a:t>
              </a:r>
            </a:p>
          </p:txBody>
        </p:sp>
        <p:sp>
          <p:nvSpPr>
            <p:cNvPr id="65" name="Text Box 42">
              <a:extLst>
                <a:ext uri="{FF2B5EF4-FFF2-40B4-BE49-F238E27FC236}">
                  <a16:creationId xmlns:a16="http://schemas.microsoft.com/office/drawing/2014/main" id="{E6D566E2-04BD-C45E-B057-61CDAB8BC7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4196" y="5241974"/>
              <a:ext cx="3288188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/>
              </a:pPr>
              <a:r>
                <a:rPr kumimoji="0" lang="ko-KR" altLang="en-US" sz="2000" i="0" u="none" strike="noStrike" kern="1200" cap="none" normalizeH="0" baseline="0" noProof="0" dirty="0">
                  <a:ln>
                    <a:solidFill>
                      <a:srgbClr val="0184E9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대학에 따라 수능 반영 방법 상이</a:t>
              </a:r>
              <a:br>
                <a:rPr kumimoji="0" lang="ko-KR" altLang="en-US" sz="2000" i="0" u="none" strike="noStrike" kern="1200" cap="none" normalizeH="0" baseline="0" noProof="0" dirty="0">
                  <a:ln>
                    <a:solidFill>
                      <a:srgbClr val="0184E9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</a:br>
              <a:r>
                <a:rPr kumimoji="0" lang="en-US" altLang="ko-KR" sz="2000" i="0" u="none" strike="noStrike" kern="1200" cap="none" normalizeH="0" baseline="0" noProof="0" dirty="0">
                  <a:ln>
                    <a:solidFill>
                      <a:srgbClr val="0184E9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(</a:t>
              </a:r>
              <a:r>
                <a:rPr kumimoji="0" lang="ko-KR" altLang="en-US" sz="2000" i="0" u="none" strike="noStrike" kern="1200" cap="none" normalizeH="0" baseline="0" noProof="0" dirty="0">
                  <a:ln>
                    <a:solidFill>
                      <a:srgbClr val="0184E9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대학별 환산점수 산출 필수</a:t>
              </a:r>
              <a:r>
                <a:rPr kumimoji="0" lang="en-US" altLang="ko-KR" sz="2000" i="0" u="none" strike="noStrike" kern="1200" cap="none" normalizeH="0" baseline="0" noProof="0" dirty="0">
                  <a:ln>
                    <a:solidFill>
                      <a:srgbClr val="0184E9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) </a:t>
              </a:r>
            </a:p>
          </p:txBody>
        </p:sp>
        <p:grpSp>
          <p:nvGrpSpPr>
            <p:cNvPr id="366" name="그룹 365">
              <a:extLst>
                <a:ext uri="{FF2B5EF4-FFF2-40B4-BE49-F238E27FC236}">
                  <a16:creationId xmlns:a16="http://schemas.microsoft.com/office/drawing/2014/main" id="{BED3167A-AE7B-46C3-6283-7AB23B3C51B6}"/>
                </a:ext>
              </a:extLst>
            </p:cNvPr>
            <p:cNvGrpSpPr/>
            <p:nvPr/>
          </p:nvGrpSpPr>
          <p:grpSpPr>
            <a:xfrm>
              <a:off x="2826078" y="2574324"/>
              <a:ext cx="304246" cy="301575"/>
              <a:chOff x="1758950" y="1226711"/>
              <a:chExt cx="180976" cy="179387"/>
            </a:xfrm>
          </p:grpSpPr>
          <p:sp>
            <p:nvSpPr>
              <p:cNvPr id="367" name="Freeform 148">
                <a:extLst>
                  <a:ext uri="{FF2B5EF4-FFF2-40B4-BE49-F238E27FC236}">
                    <a16:creationId xmlns:a16="http://schemas.microsoft.com/office/drawing/2014/main" id="{CE5D49DA-97D3-7942-7AE9-3979928422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8950" y="1226711"/>
                <a:ext cx="103188" cy="179387"/>
              </a:xfrm>
              <a:custGeom>
                <a:avLst/>
                <a:gdLst>
                  <a:gd name="T0" fmla="*/ 25 w 194"/>
                  <a:gd name="T1" fmla="*/ 314 h 339"/>
                  <a:gd name="T2" fmla="*/ 0 w 194"/>
                  <a:gd name="T3" fmla="*/ 245 h 339"/>
                  <a:gd name="T4" fmla="*/ 0 w 194"/>
                  <a:gd name="T5" fmla="*/ 95 h 339"/>
                  <a:gd name="T6" fmla="*/ 25 w 194"/>
                  <a:gd name="T7" fmla="*/ 25 h 339"/>
                  <a:gd name="T8" fmla="*/ 97 w 194"/>
                  <a:gd name="T9" fmla="*/ 0 h 339"/>
                  <a:gd name="T10" fmla="*/ 169 w 194"/>
                  <a:gd name="T11" fmla="*/ 25 h 339"/>
                  <a:gd name="T12" fmla="*/ 194 w 194"/>
                  <a:gd name="T13" fmla="*/ 95 h 339"/>
                  <a:gd name="T14" fmla="*/ 194 w 194"/>
                  <a:gd name="T15" fmla="*/ 245 h 339"/>
                  <a:gd name="T16" fmla="*/ 169 w 194"/>
                  <a:gd name="T17" fmla="*/ 315 h 339"/>
                  <a:gd name="T18" fmla="*/ 97 w 194"/>
                  <a:gd name="T19" fmla="*/ 339 h 339"/>
                  <a:gd name="T20" fmla="*/ 25 w 194"/>
                  <a:gd name="T21" fmla="*/ 314 h 339"/>
                  <a:gd name="T22" fmla="*/ 129 w 194"/>
                  <a:gd name="T23" fmla="*/ 274 h 339"/>
                  <a:gd name="T24" fmla="*/ 140 w 194"/>
                  <a:gd name="T25" fmla="*/ 237 h 339"/>
                  <a:gd name="T26" fmla="*/ 140 w 194"/>
                  <a:gd name="T27" fmla="*/ 103 h 339"/>
                  <a:gd name="T28" fmla="*/ 129 w 194"/>
                  <a:gd name="T29" fmla="*/ 65 h 339"/>
                  <a:gd name="T30" fmla="*/ 97 w 194"/>
                  <a:gd name="T31" fmla="*/ 53 h 339"/>
                  <a:gd name="T32" fmla="*/ 65 w 194"/>
                  <a:gd name="T33" fmla="*/ 65 h 339"/>
                  <a:gd name="T34" fmla="*/ 55 w 194"/>
                  <a:gd name="T35" fmla="*/ 103 h 339"/>
                  <a:gd name="T36" fmla="*/ 55 w 194"/>
                  <a:gd name="T37" fmla="*/ 237 h 339"/>
                  <a:gd name="T38" fmla="*/ 65 w 194"/>
                  <a:gd name="T39" fmla="*/ 274 h 339"/>
                  <a:gd name="T40" fmla="*/ 97 w 194"/>
                  <a:gd name="T41" fmla="*/ 287 h 339"/>
                  <a:gd name="T42" fmla="*/ 129 w 194"/>
                  <a:gd name="T43" fmla="*/ 274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4" h="339">
                    <a:moveTo>
                      <a:pt x="25" y="314"/>
                    </a:moveTo>
                    <a:cubicBezTo>
                      <a:pt x="9" y="298"/>
                      <a:pt x="0" y="275"/>
                      <a:pt x="0" y="24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65"/>
                      <a:pt x="9" y="42"/>
                      <a:pt x="25" y="25"/>
                    </a:cubicBezTo>
                    <a:cubicBezTo>
                      <a:pt x="42" y="9"/>
                      <a:pt x="66" y="0"/>
                      <a:pt x="97" y="0"/>
                    </a:cubicBezTo>
                    <a:cubicBezTo>
                      <a:pt x="129" y="0"/>
                      <a:pt x="153" y="9"/>
                      <a:pt x="169" y="25"/>
                    </a:cubicBezTo>
                    <a:cubicBezTo>
                      <a:pt x="186" y="41"/>
                      <a:pt x="194" y="65"/>
                      <a:pt x="194" y="95"/>
                    </a:cubicBezTo>
                    <a:cubicBezTo>
                      <a:pt x="194" y="245"/>
                      <a:pt x="194" y="245"/>
                      <a:pt x="194" y="245"/>
                    </a:cubicBezTo>
                    <a:cubicBezTo>
                      <a:pt x="194" y="275"/>
                      <a:pt x="186" y="298"/>
                      <a:pt x="169" y="315"/>
                    </a:cubicBezTo>
                    <a:cubicBezTo>
                      <a:pt x="153" y="331"/>
                      <a:pt x="129" y="339"/>
                      <a:pt x="97" y="339"/>
                    </a:cubicBezTo>
                    <a:cubicBezTo>
                      <a:pt x="66" y="339"/>
                      <a:pt x="41" y="331"/>
                      <a:pt x="25" y="314"/>
                    </a:cubicBezTo>
                    <a:close/>
                    <a:moveTo>
                      <a:pt x="129" y="274"/>
                    </a:moveTo>
                    <a:cubicBezTo>
                      <a:pt x="136" y="266"/>
                      <a:pt x="140" y="253"/>
                      <a:pt x="140" y="237"/>
                    </a:cubicBezTo>
                    <a:cubicBezTo>
                      <a:pt x="140" y="103"/>
                      <a:pt x="140" y="103"/>
                      <a:pt x="140" y="103"/>
                    </a:cubicBezTo>
                    <a:cubicBezTo>
                      <a:pt x="140" y="86"/>
                      <a:pt x="136" y="74"/>
                      <a:pt x="129" y="65"/>
                    </a:cubicBezTo>
                    <a:cubicBezTo>
                      <a:pt x="122" y="57"/>
                      <a:pt x="112" y="53"/>
                      <a:pt x="97" y="53"/>
                    </a:cubicBezTo>
                    <a:cubicBezTo>
                      <a:pt x="83" y="53"/>
                      <a:pt x="72" y="57"/>
                      <a:pt x="65" y="65"/>
                    </a:cubicBezTo>
                    <a:cubicBezTo>
                      <a:pt x="58" y="74"/>
                      <a:pt x="55" y="86"/>
                      <a:pt x="55" y="103"/>
                    </a:cubicBezTo>
                    <a:cubicBezTo>
                      <a:pt x="55" y="237"/>
                      <a:pt x="55" y="237"/>
                      <a:pt x="55" y="237"/>
                    </a:cubicBezTo>
                    <a:cubicBezTo>
                      <a:pt x="55" y="253"/>
                      <a:pt x="58" y="266"/>
                      <a:pt x="65" y="274"/>
                    </a:cubicBezTo>
                    <a:cubicBezTo>
                      <a:pt x="72" y="283"/>
                      <a:pt x="83" y="287"/>
                      <a:pt x="97" y="287"/>
                    </a:cubicBezTo>
                    <a:cubicBezTo>
                      <a:pt x="112" y="287"/>
                      <a:pt x="122" y="283"/>
                      <a:pt x="129" y="2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endParaRPr>
              </a:p>
            </p:txBody>
          </p:sp>
          <p:sp>
            <p:nvSpPr>
              <p:cNvPr id="368" name="Freeform 149">
                <a:extLst>
                  <a:ext uri="{FF2B5EF4-FFF2-40B4-BE49-F238E27FC236}">
                    <a16:creationId xmlns:a16="http://schemas.microsoft.com/office/drawing/2014/main" id="{4ED7AF01-6DBF-7F46-5ED6-555168B59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7538" y="1228298"/>
                <a:ext cx="52388" cy="176212"/>
              </a:xfrm>
              <a:custGeom>
                <a:avLst/>
                <a:gdLst>
                  <a:gd name="T0" fmla="*/ 33 w 33"/>
                  <a:gd name="T1" fmla="*/ 111 h 111"/>
                  <a:gd name="T2" fmla="*/ 15 w 33"/>
                  <a:gd name="T3" fmla="*/ 111 h 111"/>
                  <a:gd name="T4" fmla="*/ 15 w 33"/>
                  <a:gd name="T5" fmla="*/ 21 h 111"/>
                  <a:gd name="T6" fmla="*/ 0 w 33"/>
                  <a:gd name="T7" fmla="*/ 28 h 111"/>
                  <a:gd name="T8" fmla="*/ 0 w 33"/>
                  <a:gd name="T9" fmla="*/ 9 h 111"/>
                  <a:gd name="T10" fmla="*/ 16 w 33"/>
                  <a:gd name="T11" fmla="*/ 0 h 111"/>
                  <a:gd name="T12" fmla="*/ 33 w 33"/>
                  <a:gd name="T13" fmla="*/ 0 h 111"/>
                  <a:gd name="T14" fmla="*/ 33 w 33"/>
                  <a:gd name="T1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111">
                    <a:moveTo>
                      <a:pt x="33" y="111"/>
                    </a:moveTo>
                    <a:lnTo>
                      <a:pt x="15" y="111"/>
                    </a:lnTo>
                    <a:lnTo>
                      <a:pt x="15" y="21"/>
                    </a:lnTo>
                    <a:lnTo>
                      <a:pt x="0" y="28"/>
                    </a:lnTo>
                    <a:lnTo>
                      <a:pt x="0" y="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endParaRPr>
              </a:p>
            </p:txBody>
          </p:sp>
        </p:grpSp>
        <p:sp>
          <p:nvSpPr>
            <p:cNvPr id="394" name="Text Box 42">
              <a:extLst>
                <a:ext uri="{FF2B5EF4-FFF2-40B4-BE49-F238E27FC236}">
                  <a16:creationId xmlns:a16="http://schemas.microsoft.com/office/drawing/2014/main" id="{B1C7504E-351B-D2AB-D34C-F3BB784B9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7448" y="1799277"/>
              <a:ext cx="2854949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normalizeH="0" baseline="0" noProof="0" dirty="0" err="1">
                  <a:ln>
                    <a:solidFill>
                      <a:srgbClr val="2783D7">
                        <a:alpha val="0"/>
                      </a:srgbClr>
                    </a:solidFill>
                  </a:ln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모집군</a:t>
              </a:r>
              <a:r>
                <a:rPr kumimoji="0" lang="en-US" altLang="ko-KR" sz="2000" b="1" i="0" u="none" strike="noStrike" kern="1200" cap="none" normalizeH="0" baseline="0" noProof="0" dirty="0">
                  <a:ln>
                    <a:solidFill>
                      <a:srgbClr val="2783D7">
                        <a:alpha val="0"/>
                      </a:srgbClr>
                    </a:solidFill>
                  </a:ln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(</a:t>
              </a:r>
              <a:r>
                <a:rPr kumimoji="0" lang="ko-KR" altLang="en-US" sz="2000" b="1" i="0" u="none" strike="noStrike" kern="1200" cap="none" normalizeH="0" baseline="0" noProof="0" dirty="0">
                  <a:ln>
                    <a:solidFill>
                      <a:srgbClr val="2783D7">
                        <a:alpha val="0"/>
                      </a:srgbClr>
                    </a:solidFill>
                  </a:ln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가</a:t>
              </a:r>
              <a:r>
                <a:rPr kumimoji="0" lang="en-US" altLang="ko-KR" sz="2000" b="1" i="0" u="none" strike="noStrike" kern="1200" cap="none" normalizeH="0" baseline="0" noProof="0" dirty="0">
                  <a:ln>
                    <a:solidFill>
                      <a:srgbClr val="2783D7">
                        <a:alpha val="0"/>
                      </a:srgbClr>
                    </a:solidFill>
                  </a:ln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,</a:t>
              </a:r>
              <a:r>
                <a:rPr kumimoji="0" lang="ko-KR" altLang="en-US" sz="2000" b="1" i="0" u="none" strike="noStrike" kern="1200" cap="none" normalizeH="0" baseline="0" noProof="0" dirty="0">
                  <a:ln>
                    <a:solidFill>
                      <a:srgbClr val="2783D7">
                        <a:alpha val="0"/>
                      </a:srgbClr>
                    </a:solidFill>
                  </a:ln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나</a:t>
              </a:r>
              <a:r>
                <a:rPr kumimoji="0" lang="en-US" altLang="ko-KR" sz="2000" b="1" i="0" u="none" strike="noStrike" kern="1200" cap="none" normalizeH="0" baseline="0" noProof="0" dirty="0">
                  <a:ln>
                    <a:solidFill>
                      <a:srgbClr val="2783D7">
                        <a:alpha val="0"/>
                      </a:srgbClr>
                    </a:solidFill>
                  </a:ln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,</a:t>
              </a:r>
              <a:r>
                <a:rPr kumimoji="0" lang="ko-KR" altLang="en-US" sz="2000" b="1" i="0" u="none" strike="noStrike" kern="1200" cap="none" normalizeH="0" baseline="0" noProof="0" dirty="0">
                  <a:ln>
                    <a:solidFill>
                      <a:srgbClr val="2783D7">
                        <a:alpha val="0"/>
                      </a:srgbClr>
                    </a:solidFill>
                  </a:ln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다</a:t>
              </a:r>
              <a:r>
                <a:rPr kumimoji="0" lang="en-US" altLang="ko-KR" sz="2000" b="1" i="0" u="none" strike="noStrike" kern="1200" cap="none" normalizeH="0" baseline="0" noProof="0" dirty="0">
                  <a:ln>
                    <a:solidFill>
                      <a:srgbClr val="2783D7">
                        <a:alpha val="0"/>
                      </a:srgbClr>
                    </a:solidFill>
                  </a:ln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)</a:t>
              </a:r>
              <a:r>
                <a:rPr kumimoji="0" lang="ko-KR" altLang="en-US" sz="2000" b="1" i="0" u="none" strike="noStrike" kern="1200" cap="none" normalizeH="0" baseline="0" noProof="0" dirty="0">
                  <a:ln>
                    <a:solidFill>
                      <a:srgbClr val="2783D7">
                        <a:alpha val="0"/>
                      </a:srgbClr>
                    </a:solidFill>
                  </a:ln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별 각 </a:t>
              </a:r>
              <a:r>
                <a:rPr kumimoji="0" lang="en-US" altLang="ko-KR" sz="2000" b="1" i="0" u="none" strike="noStrike" kern="1200" cap="none" normalizeH="0" baseline="0" noProof="0" dirty="0">
                  <a:ln>
                    <a:solidFill>
                      <a:srgbClr val="2783D7">
                        <a:alpha val="0"/>
                      </a:srgbClr>
                    </a:solidFill>
                  </a:ln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1</a:t>
              </a:r>
              <a:r>
                <a:rPr kumimoji="0" lang="ko-KR" altLang="en-US" sz="2000" b="1" i="0" u="none" strike="noStrike" kern="1200" cap="none" normalizeH="0" baseline="0" noProof="0" dirty="0" err="1">
                  <a:ln>
                    <a:solidFill>
                      <a:srgbClr val="2783D7">
                        <a:alpha val="0"/>
                      </a:srgbClr>
                    </a:solidFill>
                  </a:ln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회씩</a:t>
              </a:r>
              <a:r>
                <a:rPr kumimoji="0" lang="en-US" altLang="ko-KR" sz="2000" b="1" i="0" u="none" strike="noStrike" kern="1200" cap="none" normalizeH="0" baseline="0" noProof="0" dirty="0">
                  <a:ln>
                    <a:solidFill>
                      <a:srgbClr val="2783D7">
                        <a:alpha val="0"/>
                      </a:srgbClr>
                    </a:solidFill>
                  </a:ln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,</a:t>
              </a:r>
              <a:br>
                <a:rPr kumimoji="0" lang="en-US" altLang="ko-KR" sz="2000" b="1" i="0" u="none" strike="noStrike" kern="1200" cap="none" normalizeH="0" baseline="0" noProof="0" dirty="0">
                  <a:ln>
                    <a:solidFill>
                      <a:srgbClr val="2783D7">
                        <a:alpha val="0"/>
                      </a:srgbClr>
                    </a:solidFill>
                  </a:ln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</a:br>
              <a:r>
                <a:rPr kumimoji="0" lang="ko-KR" altLang="en-US" sz="2000" b="1" i="0" u="none" strike="noStrike" kern="1200" cap="none" normalizeH="0" baseline="0" noProof="0" dirty="0">
                  <a:ln>
                    <a:solidFill>
                      <a:srgbClr val="2783D7">
                        <a:alpha val="0"/>
                      </a:srgbClr>
                    </a:solidFill>
                  </a:ln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최대 </a:t>
              </a:r>
              <a:r>
                <a:rPr kumimoji="0" lang="en-US" altLang="ko-KR" sz="2000" b="1" i="0" u="none" strike="noStrike" kern="1200" cap="none" normalizeH="0" baseline="0" noProof="0" dirty="0">
                  <a:ln>
                    <a:solidFill>
                      <a:srgbClr val="2783D7">
                        <a:alpha val="0"/>
                      </a:srgbClr>
                    </a:solidFill>
                  </a:ln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3</a:t>
              </a:r>
              <a:r>
                <a:rPr kumimoji="0" lang="ko-KR" altLang="en-US" sz="2000" b="1" i="0" u="none" strike="noStrike" kern="1200" cap="none" normalizeH="0" baseline="0" noProof="0" dirty="0">
                  <a:ln>
                    <a:solidFill>
                      <a:srgbClr val="2783D7">
                        <a:alpha val="0"/>
                      </a:srgbClr>
                    </a:solidFill>
                  </a:ln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회 지원 가능</a:t>
              </a:r>
            </a:p>
          </p:txBody>
        </p:sp>
        <p:sp>
          <p:nvSpPr>
            <p:cNvPr id="395" name="타원 394">
              <a:extLst>
                <a:ext uri="{FF2B5EF4-FFF2-40B4-BE49-F238E27FC236}">
                  <a16:creationId xmlns:a16="http://schemas.microsoft.com/office/drawing/2014/main" id="{CBDC6B96-7AFD-D52F-ABC1-F29F53080257}"/>
                </a:ext>
              </a:extLst>
            </p:cNvPr>
            <p:cNvSpPr/>
            <p:nvPr/>
          </p:nvSpPr>
          <p:spPr>
            <a:xfrm>
              <a:off x="2277837" y="2702357"/>
              <a:ext cx="538234" cy="538234"/>
            </a:xfrm>
            <a:prstGeom prst="ellipse">
              <a:avLst/>
            </a:prstGeom>
            <a:solidFill>
              <a:srgbClr val="2252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pc="-150" dirty="0">
                  <a:solidFill>
                    <a:schemeClr val="bg1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1</a:t>
              </a:r>
              <a:endParaRPr lang="ko-KR" altLang="en-US" spc="-150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endParaRPr>
            </a:p>
          </p:txBody>
        </p:sp>
        <p:sp>
          <p:nvSpPr>
            <p:cNvPr id="396" name="타원 395">
              <a:extLst>
                <a:ext uri="{FF2B5EF4-FFF2-40B4-BE49-F238E27FC236}">
                  <a16:creationId xmlns:a16="http://schemas.microsoft.com/office/drawing/2014/main" id="{BFA1549D-9614-6A88-0F9B-09DD14C37B07}"/>
                </a:ext>
              </a:extLst>
            </p:cNvPr>
            <p:cNvSpPr/>
            <p:nvPr/>
          </p:nvSpPr>
          <p:spPr>
            <a:xfrm>
              <a:off x="4071909" y="4415708"/>
              <a:ext cx="538234" cy="538234"/>
            </a:xfrm>
            <a:prstGeom prst="ellipse">
              <a:avLst/>
            </a:prstGeom>
            <a:solidFill>
              <a:srgbClr val="0C51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pc="-150" dirty="0">
                  <a:solidFill>
                    <a:schemeClr val="bg1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2</a:t>
              </a:r>
              <a:endParaRPr lang="ko-KR" altLang="en-US" spc="-150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endParaRPr>
            </a:p>
          </p:txBody>
        </p:sp>
        <p:sp>
          <p:nvSpPr>
            <p:cNvPr id="397" name="타원 396">
              <a:extLst>
                <a:ext uri="{FF2B5EF4-FFF2-40B4-BE49-F238E27FC236}">
                  <a16:creationId xmlns:a16="http://schemas.microsoft.com/office/drawing/2014/main" id="{291C8D55-6AE6-4D66-CB12-6759E856D56C}"/>
                </a:ext>
              </a:extLst>
            </p:cNvPr>
            <p:cNvSpPr/>
            <p:nvPr/>
          </p:nvSpPr>
          <p:spPr>
            <a:xfrm>
              <a:off x="7651356" y="4404443"/>
              <a:ext cx="538234" cy="538234"/>
            </a:xfrm>
            <a:prstGeom prst="ellipse">
              <a:avLst/>
            </a:prstGeom>
            <a:solidFill>
              <a:srgbClr val="2691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pc="-150" dirty="0">
                  <a:solidFill>
                    <a:schemeClr val="bg1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4</a:t>
              </a:r>
              <a:endParaRPr lang="ko-KR" altLang="en-US" spc="-150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endParaRPr>
            </a:p>
          </p:txBody>
        </p:sp>
        <p:sp>
          <p:nvSpPr>
            <p:cNvPr id="398" name="타원 397">
              <a:extLst>
                <a:ext uri="{FF2B5EF4-FFF2-40B4-BE49-F238E27FC236}">
                  <a16:creationId xmlns:a16="http://schemas.microsoft.com/office/drawing/2014/main" id="{57C3631D-9F1F-C9FD-1C66-3C233B16789B}"/>
                </a:ext>
              </a:extLst>
            </p:cNvPr>
            <p:cNvSpPr/>
            <p:nvPr/>
          </p:nvSpPr>
          <p:spPr>
            <a:xfrm>
              <a:off x="5810816" y="2687040"/>
              <a:ext cx="538234" cy="538234"/>
            </a:xfrm>
            <a:prstGeom prst="ellipse">
              <a:avLst/>
            </a:prstGeom>
            <a:solidFill>
              <a:srgbClr val="1E7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pc="-150" dirty="0">
                  <a:solidFill>
                    <a:schemeClr val="bg1"/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</a:rPr>
                <a:t>3</a:t>
              </a:r>
              <a:endParaRPr lang="ko-KR" altLang="en-US" spc="-150" dirty="0">
                <a:solidFill>
                  <a:schemeClr val="bg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endParaRPr>
            </a:p>
          </p:txBody>
        </p:sp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BBC9238D-81A4-4756-AE8B-362AF3AC6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67212" y="2295348"/>
              <a:ext cx="1676634" cy="13432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31465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20D5C62-92BF-AC2D-CFB3-01B6DE891299}"/>
              </a:ext>
            </a:extLst>
          </p:cNvPr>
          <p:cNvSpPr txBox="1"/>
          <p:nvPr/>
        </p:nvSpPr>
        <p:spPr>
          <a:xfrm>
            <a:off x="1343472" y="271109"/>
            <a:ext cx="8604956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chemeClr val="accent1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수능 영역별 반영 비율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6C04CF4-8245-519E-C4AE-D775E0C9A0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60" y="345483"/>
            <a:ext cx="1476250" cy="32576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3111036-BCFF-8891-3722-65DAE6E467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0"/>
          <a:stretch/>
        </p:blipFill>
        <p:spPr>
          <a:xfrm>
            <a:off x="627359" y="1173448"/>
            <a:ext cx="10937283" cy="5684552"/>
          </a:xfrm>
          <a:prstGeom prst="rect">
            <a:avLst/>
          </a:prstGeom>
        </p:spPr>
      </p:pic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C822DF31-1954-BDFF-A055-AC6472D93E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009231"/>
              </p:ext>
            </p:extLst>
          </p:nvPr>
        </p:nvGraphicFramePr>
        <p:xfrm>
          <a:off x="1970016" y="3515582"/>
          <a:ext cx="8640961" cy="2865746"/>
        </p:xfrm>
        <a:graphic>
          <a:graphicData uri="http://schemas.openxmlformats.org/drawingml/2006/table">
            <a:tbl>
              <a:tblPr/>
              <a:tblGrid>
                <a:gridCol w="833499">
                  <a:extLst>
                    <a:ext uri="{9D8B030D-6E8A-4147-A177-3AD203B41FA5}">
                      <a16:colId xmlns:a16="http://schemas.microsoft.com/office/drawing/2014/main" val="1721280241"/>
                    </a:ext>
                  </a:extLst>
                </a:gridCol>
                <a:gridCol w="643836">
                  <a:extLst>
                    <a:ext uri="{9D8B030D-6E8A-4147-A177-3AD203B41FA5}">
                      <a16:colId xmlns:a16="http://schemas.microsoft.com/office/drawing/2014/main" val="595891469"/>
                    </a:ext>
                  </a:extLst>
                </a:gridCol>
                <a:gridCol w="609950">
                  <a:extLst>
                    <a:ext uri="{9D8B030D-6E8A-4147-A177-3AD203B41FA5}">
                      <a16:colId xmlns:a16="http://schemas.microsoft.com/office/drawing/2014/main" val="1423025897"/>
                    </a:ext>
                  </a:extLst>
                </a:gridCol>
                <a:gridCol w="646347">
                  <a:extLst>
                    <a:ext uri="{9D8B030D-6E8A-4147-A177-3AD203B41FA5}">
                      <a16:colId xmlns:a16="http://schemas.microsoft.com/office/drawing/2014/main" val="398033481"/>
                    </a:ext>
                  </a:extLst>
                </a:gridCol>
                <a:gridCol w="646347">
                  <a:extLst>
                    <a:ext uri="{9D8B030D-6E8A-4147-A177-3AD203B41FA5}">
                      <a16:colId xmlns:a16="http://schemas.microsoft.com/office/drawing/2014/main" val="2093766753"/>
                    </a:ext>
                  </a:extLst>
                </a:gridCol>
                <a:gridCol w="613906">
                  <a:extLst>
                    <a:ext uri="{9D8B030D-6E8A-4147-A177-3AD203B41FA5}">
                      <a16:colId xmlns:a16="http://schemas.microsoft.com/office/drawing/2014/main" val="1551793396"/>
                    </a:ext>
                  </a:extLst>
                </a:gridCol>
                <a:gridCol w="613906">
                  <a:extLst>
                    <a:ext uri="{9D8B030D-6E8A-4147-A177-3AD203B41FA5}">
                      <a16:colId xmlns:a16="http://schemas.microsoft.com/office/drawing/2014/main" val="3385288154"/>
                    </a:ext>
                  </a:extLst>
                </a:gridCol>
                <a:gridCol w="613906">
                  <a:extLst>
                    <a:ext uri="{9D8B030D-6E8A-4147-A177-3AD203B41FA5}">
                      <a16:colId xmlns:a16="http://schemas.microsoft.com/office/drawing/2014/main" val="2227295778"/>
                    </a:ext>
                  </a:extLst>
                </a:gridCol>
                <a:gridCol w="613906">
                  <a:extLst>
                    <a:ext uri="{9D8B030D-6E8A-4147-A177-3AD203B41FA5}">
                      <a16:colId xmlns:a16="http://schemas.microsoft.com/office/drawing/2014/main" val="435765054"/>
                    </a:ext>
                  </a:extLst>
                </a:gridCol>
                <a:gridCol w="683078">
                  <a:extLst>
                    <a:ext uri="{9D8B030D-6E8A-4147-A177-3AD203B41FA5}">
                      <a16:colId xmlns:a16="http://schemas.microsoft.com/office/drawing/2014/main" val="3218533400"/>
                    </a:ext>
                  </a:extLst>
                </a:gridCol>
                <a:gridCol w="2122280">
                  <a:extLst>
                    <a:ext uri="{9D8B030D-6E8A-4147-A177-3AD203B41FA5}">
                      <a16:colId xmlns:a16="http://schemas.microsoft.com/office/drawing/2014/main" val="612602072"/>
                    </a:ext>
                  </a:extLst>
                </a:gridCol>
              </a:tblGrid>
              <a:tr h="439464">
                <a:tc rowSpan="2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대학</a:t>
                      </a:r>
                    </a:p>
                  </a:txBody>
                  <a:tcPr marL="17907" marR="17907" marT="35941" marB="35941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529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계열</a:t>
                      </a:r>
                    </a:p>
                  </a:txBody>
                  <a:tcPr marL="17907" marR="17907" marT="35941" marB="3594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529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1200" spc="-50" baseline="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영역수</a:t>
                      </a:r>
                      <a:endParaRPr lang="ko-KR" altLang="en-US" sz="1300" b="0" kern="1200" spc="-5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17907" marR="17907" marT="35941" marB="3594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529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선택과목 지정</a:t>
                      </a:r>
                    </a:p>
                  </a:txBody>
                  <a:tcPr marL="17907" marR="17907" marT="35941" marB="3594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반영비율</a:t>
                      </a:r>
                      <a:r>
                        <a:rPr lang="en-US" altLang="ko-KR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(%)</a:t>
                      </a:r>
                      <a:endParaRPr lang="ko-KR" altLang="en-US" sz="1300" b="0" kern="1200" spc="-5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17907" marR="17907" marT="35941" marB="3594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1200" spc="-50" baseline="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탐구수</a:t>
                      </a:r>
                      <a:endParaRPr lang="ko-KR" altLang="en-US" sz="1300" b="0" kern="1200" spc="-5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17907" marR="17907" marT="35941" marB="3594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비고</a:t>
                      </a:r>
                    </a:p>
                  </a:txBody>
                  <a:tcPr marL="17907" marR="17907" marT="35941" marB="3594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659282"/>
                  </a:ext>
                </a:extLst>
              </a:tr>
              <a:tr h="2419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수학</a:t>
                      </a:r>
                    </a:p>
                  </a:txBody>
                  <a:tcPr marL="17907" marR="17907" marT="35941" marB="3594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탐구</a:t>
                      </a:r>
                    </a:p>
                  </a:txBody>
                  <a:tcPr marL="17907" marR="17907" marT="35941" marB="3594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국어</a:t>
                      </a:r>
                    </a:p>
                  </a:txBody>
                  <a:tcPr marL="17907" marR="17907" marT="35941" marB="3594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수학</a:t>
                      </a:r>
                    </a:p>
                  </a:txBody>
                  <a:tcPr marL="17907" marR="17907" marT="35941" marB="3594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영어</a:t>
                      </a:r>
                    </a:p>
                  </a:txBody>
                  <a:tcPr marL="17907" marR="17907" marT="35941" marB="3594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탐구</a:t>
                      </a:r>
                    </a:p>
                  </a:txBody>
                  <a:tcPr marL="17907" marR="17907" marT="35941" marB="35941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286827"/>
                  </a:ext>
                </a:extLst>
              </a:tr>
              <a:tr h="542880">
                <a:tc rowSpan="4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경희대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7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인문</a:t>
                      </a: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4 </a:t>
                      </a: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0" kern="1200" spc="-5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0" kern="1200" spc="-5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25</a:t>
                      </a: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35</a:t>
                      </a: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15</a:t>
                      </a:r>
                      <a:endParaRPr lang="ko-KR" altLang="en-US" sz="1300" b="0" kern="1200" spc="-5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25 </a:t>
                      </a: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2 </a:t>
                      </a: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사회계열</a:t>
                      </a:r>
                    </a:p>
                  </a:txBody>
                  <a:tcPr marL="17907" marR="17907" marT="35941" marB="35941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100171"/>
                  </a:ext>
                </a:extLst>
              </a:tr>
              <a:tr h="5428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500" b="1" kern="1200" spc="-5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marL="35941" marR="35941" marT="37338" marB="37338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4</a:t>
                      </a: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0" kern="1200" spc="-5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0" kern="1200" spc="-5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35</a:t>
                      </a: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25</a:t>
                      </a: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15</a:t>
                      </a:r>
                      <a:endParaRPr lang="ko-KR" altLang="en-US" sz="1300" b="0" kern="1200" spc="-5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25</a:t>
                      </a: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2</a:t>
                      </a: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인문계열</a:t>
                      </a:r>
                    </a:p>
                  </a:txBody>
                  <a:tcPr marL="17907" marR="17907" marT="35941" marB="35941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173326"/>
                  </a:ext>
                </a:extLst>
              </a:tr>
              <a:tr h="5428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자연</a:t>
                      </a: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4 </a:t>
                      </a: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0" kern="1200" spc="-5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0" kern="1200" spc="-5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20</a:t>
                      </a: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35</a:t>
                      </a: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15</a:t>
                      </a:r>
                      <a:endParaRPr lang="ko-KR" altLang="en-US" sz="1300" b="0" kern="1200" spc="-5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30</a:t>
                      </a: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2 </a:t>
                      </a: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0" kern="1200" spc="-5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17907" marR="17907" marT="35941" marB="35941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127437"/>
                  </a:ext>
                </a:extLst>
              </a:tr>
              <a:tr h="5428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예체능</a:t>
                      </a: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3</a:t>
                      </a: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0" kern="1200" spc="-5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0" kern="1200" spc="-5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50</a:t>
                      </a: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kern="1200" spc="-5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20</a:t>
                      </a:r>
                      <a:endParaRPr lang="ko-KR" altLang="en-US" sz="1300" b="0" kern="1200" spc="-5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30</a:t>
                      </a: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Pretendard SemiBold" panose="02000703000000020004" pitchFamily="2" charset="-127"/>
                          <a:ea typeface="Pretendard SemiBold" panose="02000703000000020004" pitchFamily="2" charset="-127"/>
                          <a:cs typeface="+mn-cs"/>
                        </a:rPr>
                        <a:t>1</a:t>
                      </a:r>
                    </a:p>
                  </a:txBody>
                  <a:tcPr marL="35941" marR="35941" marT="37338" marB="37338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0" kern="1200" spc="-5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Pretendard SemiBold" panose="02000703000000020004" pitchFamily="2" charset="-127"/>
                        <a:ea typeface="Pretendard SemiBold" panose="02000703000000020004" pitchFamily="2" charset="-127"/>
                        <a:cs typeface="+mn-cs"/>
                      </a:endParaRPr>
                    </a:p>
                  </a:txBody>
                  <a:tcPr marL="17907" marR="17907" marT="35941" marB="35941" anchor="ctr">
                    <a:lnL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366402"/>
                  </a:ext>
                </a:extLst>
              </a:tr>
            </a:tbl>
          </a:graphicData>
        </a:graphic>
      </p:graphicFrame>
      <p:sp>
        <p:nvSpPr>
          <p:cNvPr id="13" name="직사각형 12">
            <a:extLst>
              <a:ext uri="{FF2B5EF4-FFF2-40B4-BE49-F238E27FC236}">
                <a16:creationId xmlns:a16="http://schemas.microsoft.com/office/drawing/2014/main" id="{7A19A941-8A3D-AB0C-CB50-FC575DF37504}"/>
              </a:ext>
            </a:extLst>
          </p:cNvPr>
          <p:cNvSpPr/>
          <p:nvPr/>
        </p:nvSpPr>
        <p:spPr>
          <a:xfrm>
            <a:off x="2000496" y="3073212"/>
            <a:ext cx="8474488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ts val="2000"/>
              </a:spcBef>
              <a:defRPr/>
            </a:pPr>
            <a:r>
              <a:rPr lang="ko-KR" altLang="en-US" sz="2000" b="1" spc="-150" dirty="0">
                <a:ln>
                  <a:solidFill>
                    <a:srgbClr val="0184E9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맑은 고딕" panose="020B0503020000020004" pitchFamily="50" charset="-127"/>
              </a:rPr>
              <a:t>수능 영역별 반영 비율 예시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311CC803-ECE8-3CB5-7084-AB28691D6D26}"/>
              </a:ext>
            </a:extLst>
          </p:cNvPr>
          <p:cNvGrpSpPr/>
          <p:nvPr/>
        </p:nvGrpSpPr>
        <p:grpSpPr>
          <a:xfrm>
            <a:off x="1510946" y="3056474"/>
            <a:ext cx="336522" cy="336522"/>
            <a:chOff x="1537998" y="3335494"/>
            <a:chExt cx="336522" cy="336522"/>
          </a:xfrm>
        </p:grpSpPr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BAEB9405-F71F-BDBA-68F6-5A93C50BE607}"/>
                </a:ext>
              </a:extLst>
            </p:cNvPr>
            <p:cNvSpPr/>
            <p:nvPr/>
          </p:nvSpPr>
          <p:spPr>
            <a:xfrm>
              <a:off x="1537998" y="3335494"/>
              <a:ext cx="336522" cy="336522"/>
            </a:xfrm>
            <a:prstGeom prst="ellipse">
              <a:avLst/>
            </a:prstGeom>
            <a:solidFill>
              <a:srgbClr val="1E7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12FFD18C-C9E2-3F5A-745E-C951679EC01E}"/>
                </a:ext>
              </a:extLst>
            </p:cNvPr>
            <p:cNvGrpSpPr/>
            <p:nvPr/>
          </p:nvGrpSpPr>
          <p:grpSpPr>
            <a:xfrm>
              <a:off x="1607951" y="3419739"/>
              <a:ext cx="200098" cy="152776"/>
              <a:chOff x="3387725" y="4879517"/>
              <a:chExt cx="234951" cy="179387"/>
            </a:xfrm>
          </p:grpSpPr>
          <p:sp>
            <p:nvSpPr>
              <p:cNvPr id="18" name="Freeform 152">
                <a:extLst>
                  <a:ext uri="{FF2B5EF4-FFF2-40B4-BE49-F238E27FC236}">
                    <a16:creationId xmlns:a16="http://schemas.microsoft.com/office/drawing/2014/main" id="{8CF63524-E27C-0AE0-82E3-BE59DE399A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7725" y="4879517"/>
                <a:ext cx="101600" cy="179387"/>
              </a:xfrm>
              <a:custGeom>
                <a:avLst/>
                <a:gdLst>
                  <a:gd name="T0" fmla="*/ 25 w 194"/>
                  <a:gd name="T1" fmla="*/ 314 h 339"/>
                  <a:gd name="T2" fmla="*/ 0 w 194"/>
                  <a:gd name="T3" fmla="*/ 245 h 339"/>
                  <a:gd name="T4" fmla="*/ 0 w 194"/>
                  <a:gd name="T5" fmla="*/ 95 h 339"/>
                  <a:gd name="T6" fmla="*/ 25 w 194"/>
                  <a:gd name="T7" fmla="*/ 25 h 339"/>
                  <a:gd name="T8" fmla="*/ 97 w 194"/>
                  <a:gd name="T9" fmla="*/ 0 h 339"/>
                  <a:gd name="T10" fmla="*/ 169 w 194"/>
                  <a:gd name="T11" fmla="*/ 25 h 339"/>
                  <a:gd name="T12" fmla="*/ 194 w 194"/>
                  <a:gd name="T13" fmla="*/ 95 h 339"/>
                  <a:gd name="T14" fmla="*/ 194 w 194"/>
                  <a:gd name="T15" fmla="*/ 245 h 339"/>
                  <a:gd name="T16" fmla="*/ 169 w 194"/>
                  <a:gd name="T17" fmla="*/ 315 h 339"/>
                  <a:gd name="T18" fmla="*/ 97 w 194"/>
                  <a:gd name="T19" fmla="*/ 339 h 339"/>
                  <a:gd name="T20" fmla="*/ 25 w 194"/>
                  <a:gd name="T21" fmla="*/ 314 h 339"/>
                  <a:gd name="T22" fmla="*/ 129 w 194"/>
                  <a:gd name="T23" fmla="*/ 274 h 339"/>
                  <a:gd name="T24" fmla="*/ 139 w 194"/>
                  <a:gd name="T25" fmla="*/ 237 h 339"/>
                  <a:gd name="T26" fmla="*/ 139 w 194"/>
                  <a:gd name="T27" fmla="*/ 103 h 339"/>
                  <a:gd name="T28" fmla="*/ 129 w 194"/>
                  <a:gd name="T29" fmla="*/ 65 h 339"/>
                  <a:gd name="T30" fmla="*/ 97 w 194"/>
                  <a:gd name="T31" fmla="*/ 53 h 339"/>
                  <a:gd name="T32" fmla="*/ 65 w 194"/>
                  <a:gd name="T33" fmla="*/ 65 h 339"/>
                  <a:gd name="T34" fmla="*/ 55 w 194"/>
                  <a:gd name="T35" fmla="*/ 103 h 339"/>
                  <a:gd name="T36" fmla="*/ 55 w 194"/>
                  <a:gd name="T37" fmla="*/ 237 h 339"/>
                  <a:gd name="T38" fmla="*/ 65 w 194"/>
                  <a:gd name="T39" fmla="*/ 274 h 339"/>
                  <a:gd name="T40" fmla="*/ 97 w 194"/>
                  <a:gd name="T41" fmla="*/ 287 h 339"/>
                  <a:gd name="T42" fmla="*/ 129 w 194"/>
                  <a:gd name="T43" fmla="*/ 274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4" h="339">
                    <a:moveTo>
                      <a:pt x="25" y="314"/>
                    </a:moveTo>
                    <a:cubicBezTo>
                      <a:pt x="8" y="298"/>
                      <a:pt x="0" y="275"/>
                      <a:pt x="0" y="24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65"/>
                      <a:pt x="8" y="42"/>
                      <a:pt x="25" y="25"/>
                    </a:cubicBezTo>
                    <a:cubicBezTo>
                      <a:pt x="42" y="9"/>
                      <a:pt x="66" y="0"/>
                      <a:pt x="97" y="0"/>
                    </a:cubicBezTo>
                    <a:cubicBezTo>
                      <a:pt x="129" y="0"/>
                      <a:pt x="153" y="9"/>
                      <a:pt x="169" y="25"/>
                    </a:cubicBezTo>
                    <a:cubicBezTo>
                      <a:pt x="186" y="41"/>
                      <a:pt x="194" y="65"/>
                      <a:pt x="194" y="95"/>
                    </a:cubicBezTo>
                    <a:cubicBezTo>
                      <a:pt x="194" y="245"/>
                      <a:pt x="194" y="245"/>
                      <a:pt x="194" y="245"/>
                    </a:cubicBezTo>
                    <a:cubicBezTo>
                      <a:pt x="194" y="275"/>
                      <a:pt x="186" y="298"/>
                      <a:pt x="169" y="315"/>
                    </a:cubicBezTo>
                    <a:cubicBezTo>
                      <a:pt x="152" y="331"/>
                      <a:pt x="128" y="339"/>
                      <a:pt x="97" y="339"/>
                    </a:cubicBezTo>
                    <a:cubicBezTo>
                      <a:pt x="65" y="339"/>
                      <a:pt x="41" y="331"/>
                      <a:pt x="25" y="314"/>
                    </a:cubicBezTo>
                    <a:close/>
                    <a:moveTo>
                      <a:pt x="129" y="274"/>
                    </a:moveTo>
                    <a:cubicBezTo>
                      <a:pt x="136" y="266"/>
                      <a:pt x="139" y="253"/>
                      <a:pt x="139" y="237"/>
                    </a:cubicBezTo>
                    <a:cubicBezTo>
                      <a:pt x="139" y="103"/>
                      <a:pt x="139" y="103"/>
                      <a:pt x="139" y="103"/>
                    </a:cubicBezTo>
                    <a:cubicBezTo>
                      <a:pt x="139" y="86"/>
                      <a:pt x="136" y="74"/>
                      <a:pt x="129" y="65"/>
                    </a:cubicBezTo>
                    <a:cubicBezTo>
                      <a:pt x="122" y="57"/>
                      <a:pt x="112" y="53"/>
                      <a:pt x="97" y="53"/>
                    </a:cubicBezTo>
                    <a:cubicBezTo>
                      <a:pt x="82" y="53"/>
                      <a:pt x="72" y="57"/>
                      <a:pt x="65" y="65"/>
                    </a:cubicBezTo>
                    <a:cubicBezTo>
                      <a:pt x="58" y="74"/>
                      <a:pt x="55" y="86"/>
                      <a:pt x="55" y="103"/>
                    </a:cubicBezTo>
                    <a:cubicBezTo>
                      <a:pt x="55" y="237"/>
                      <a:pt x="55" y="237"/>
                      <a:pt x="55" y="237"/>
                    </a:cubicBezTo>
                    <a:cubicBezTo>
                      <a:pt x="55" y="253"/>
                      <a:pt x="58" y="266"/>
                      <a:pt x="65" y="274"/>
                    </a:cubicBezTo>
                    <a:cubicBezTo>
                      <a:pt x="72" y="283"/>
                      <a:pt x="82" y="287"/>
                      <a:pt x="97" y="287"/>
                    </a:cubicBezTo>
                    <a:cubicBezTo>
                      <a:pt x="112" y="287"/>
                      <a:pt x="122" y="283"/>
                      <a:pt x="129" y="2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19" name="Freeform 153">
                <a:extLst>
                  <a:ext uri="{FF2B5EF4-FFF2-40B4-BE49-F238E27FC236}">
                    <a16:creationId xmlns:a16="http://schemas.microsoft.com/office/drawing/2014/main" id="{EEFA28EF-7D3A-3C77-D79C-C4D0DE124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9488" y="4879517"/>
                <a:ext cx="103188" cy="177800"/>
              </a:xfrm>
              <a:custGeom>
                <a:avLst/>
                <a:gdLst>
                  <a:gd name="T0" fmla="*/ 4 w 195"/>
                  <a:gd name="T1" fmla="*/ 287 h 335"/>
                  <a:gd name="T2" fmla="*/ 118 w 195"/>
                  <a:gd name="T3" fmla="*/ 135 h 335"/>
                  <a:gd name="T4" fmla="*/ 132 w 195"/>
                  <a:gd name="T5" fmla="*/ 111 h 335"/>
                  <a:gd name="T6" fmla="*/ 137 w 195"/>
                  <a:gd name="T7" fmla="*/ 88 h 335"/>
                  <a:gd name="T8" fmla="*/ 137 w 195"/>
                  <a:gd name="T9" fmla="*/ 87 h 335"/>
                  <a:gd name="T10" fmla="*/ 127 w 195"/>
                  <a:gd name="T11" fmla="*/ 61 h 335"/>
                  <a:gd name="T12" fmla="*/ 98 w 195"/>
                  <a:gd name="T13" fmla="*/ 52 h 335"/>
                  <a:gd name="T14" fmla="*/ 69 w 195"/>
                  <a:gd name="T15" fmla="*/ 63 h 335"/>
                  <a:gd name="T16" fmla="*/ 56 w 195"/>
                  <a:gd name="T17" fmla="*/ 95 h 335"/>
                  <a:gd name="T18" fmla="*/ 56 w 195"/>
                  <a:gd name="T19" fmla="*/ 95 h 335"/>
                  <a:gd name="T20" fmla="*/ 0 w 195"/>
                  <a:gd name="T21" fmla="*/ 95 h 335"/>
                  <a:gd name="T22" fmla="*/ 0 w 195"/>
                  <a:gd name="T23" fmla="*/ 95 h 335"/>
                  <a:gd name="T24" fmla="*/ 16 w 195"/>
                  <a:gd name="T25" fmla="*/ 44 h 335"/>
                  <a:gd name="T26" fmla="*/ 49 w 195"/>
                  <a:gd name="T27" fmla="*/ 11 h 335"/>
                  <a:gd name="T28" fmla="*/ 98 w 195"/>
                  <a:gd name="T29" fmla="*/ 0 h 335"/>
                  <a:gd name="T30" fmla="*/ 149 w 195"/>
                  <a:gd name="T31" fmla="*/ 10 h 335"/>
                  <a:gd name="T32" fmla="*/ 182 w 195"/>
                  <a:gd name="T33" fmla="*/ 40 h 335"/>
                  <a:gd name="T34" fmla="*/ 193 w 195"/>
                  <a:gd name="T35" fmla="*/ 86 h 335"/>
                  <a:gd name="T36" fmla="*/ 193 w 195"/>
                  <a:gd name="T37" fmla="*/ 87 h 335"/>
                  <a:gd name="T38" fmla="*/ 186 w 195"/>
                  <a:gd name="T39" fmla="*/ 127 h 335"/>
                  <a:gd name="T40" fmla="*/ 165 w 195"/>
                  <a:gd name="T41" fmla="*/ 166 h 335"/>
                  <a:gd name="T42" fmla="*/ 76 w 195"/>
                  <a:gd name="T43" fmla="*/ 283 h 335"/>
                  <a:gd name="T44" fmla="*/ 195 w 195"/>
                  <a:gd name="T45" fmla="*/ 283 h 335"/>
                  <a:gd name="T46" fmla="*/ 195 w 195"/>
                  <a:gd name="T47" fmla="*/ 335 h 335"/>
                  <a:gd name="T48" fmla="*/ 4 w 195"/>
                  <a:gd name="T49" fmla="*/ 335 h 335"/>
                  <a:gd name="T50" fmla="*/ 4 w 195"/>
                  <a:gd name="T51" fmla="*/ 287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5" h="335">
                    <a:moveTo>
                      <a:pt x="4" y="287"/>
                    </a:moveTo>
                    <a:cubicBezTo>
                      <a:pt x="118" y="135"/>
                      <a:pt x="118" y="135"/>
                      <a:pt x="118" y="135"/>
                    </a:cubicBezTo>
                    <a:cubicBezTo>
                      <a:pt x="124" y="127"/>
                      <a:pt x="129" y="119"/>
                      <a:pt x="132" y="111"/>
                    </a:cubicBezTo>
                    <a:cubicBezTo>
                      <a:pt x="135" y="102"/>
                      <a:pt x="137" y="95"/>
                      <a:pt x="137" y="88"/>
                    </a:cubicBezTo>
                    <a:cubicBezTo>
                      <a:pt x="137" y="87"/>
                      <a:pt x="137" y="87"/>
                      <a:pt x="137" y="87"/>
                    </a:cubicBezTo>
                    <a:cubicBezTo>
                      <a:pt x="137" y="76"/>
                      <a:pt x="134" y="67"/>
                      <a:pt x="127" y="61"/>
                    </a:cubicBezTo>
                    <a:cubicBezTo>
                      <a:pt x="120" y="55"/>
                      <a:pt x="110" y="52"/>
                      <a:pt x="98" y="52"/>
                    </a:cubicBezTo>
                    <a:cubicBezTo>
                      <a:pt x="86" y="52"/>
                      <a:pt x="76" y="56"/>
                      <a:pt x="69" y="63"/>
                    </a:cubicBezTo>
                    <a:cubicBezTo>
                      <a:pt x="62" y="71"/>
                      <a:pt x="57" y="81"/>
                      <a:pt x="56" y="95"/>
                    </a:cubicBezTo>
                    <a:cubicBezTo>
                      <a:pt x="56" y="95"/>
                      <a:pt x="56" y="95"/>
                      <a:pt x="56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" y="75"/>
                      <a:pt x="7" y="58"/>
                      <a:pt x="16" y="44"/>
                    </a:cubicBezTo>
                    <a:cubicBezTo>
                      <a:pt x="24" y="29"/>
                      <a:pt x="35" y="19"/>
                      <a:pt x="49" y="11"/>
                    </a:cubicBezTo>
                    <a:cubicBezTo>
                      <a:pt x="63" y="4"/>
                      <a:pt x="79" y="0"/>
                      <a:pt x="98" y="0"/>
                    </a:cubicBezTo>
                    <a:cubicBezTo>
                      <a:pt x="118" y="0"/>
                      <a:pt x="135" y="3"/>
                      <a:pt x="149" y="10"/>
                    </a:cubicBezTo>
                    <a:cubicBezTo>
                      <a:pt x="164" y="17"/>
                      <a:pt x="174" y="27"/>
                      <a:pt x="182" y="40"/>
                    </a:cubicBezTo>
                    <a:cubicBezTo>
                      <a:pt x="190" y="53"/>
                      <a:pt x="193" y="68"/>
                      <a:pt x="193" y="86"/>
                    </a:cubicBezTo>
                    <a:cubicBezTo>
                      <a:pt x="193" y="87"/>
                      <a:pt x="193" y="87"/>
                      <a:pt x="193" y="87"/>
                    </a:cubicBezTo>
                    <a:cubicBezTo>
                      <a:pt x="193" y="100"/>
                      <a:pt x="191" y="114"/>
                      <a:pt x="186" y="127"/>
                    </a:cubicBezTo>
                    <a:cubicBezTo>
                      <a:pt x="181" y="141"/>
                      <a:pt x="174" y="154"/>
                      <a:pt x="165" y="166"/>
                    </a:cubicBezTo>
                    <a:cubicBezTo>
                      <a:pt x="76" y="283"/>
                      <a:pt x="76" y="283"/>
                      <a:pt x="76" y="283"/>
                    </a:cubicBezTo>
                    <a:cubicBezTo>
                      <a:pt x="195" y="283"/>
                      <a:pt x="195" y="283"/>
                      <a:pt x="195" y="283"/>
                    </a:cubicBezTo>
                    <a:cubicBezTo>
                      <a:pt x="195" y="335"/>
                      <a:pt x="195" y="335"/>
                      <a:pt x="195" y="335"/>
                    </a:cubicBezTo>
                    <a:cubicBezTo>
                      <a:pt x="4" y="335"/>
                      <a:pt x="4" y="335"/>
                      <a:pt x="4" y="335"/>
                    </a:cubicBezTo>
                    <a:lnTo>
                      <a:pt x="4" y="28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5AB4D79D-B74E-AD40-6EF3-AA794332DB46}"/>
              </a:ext>
            </a:extLst>
          </p:cNvPr>
          <p:cNvSpPr/>
          <p:nvPr/>
        </p:nvSpPr>
        <p:spPr>
          <a:xfrm>
            <a:off x="1955540" y="2003482"/>
            <a:ext cx="7682006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ts val="2000"/>
              </a:spcBef>
              <a:defRPr/>
            </a:pPr>
            <a:r>
              <a:rPr lang="ko-KR" altLang="en-US" sz="2000" b="1" spc="-150" dirty="0">
                <a:ln>
                  <a:solidFill>
                    <a:srgbClr val="0184E9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맑은 고딕" panose="020B0503020000020004" pitchFamily="50" charset="-127"/>
              </a:rPr>
              <a:t>대학별</a:t>
            </a:r>
            <a:r>
              <a:rPr lang="en-US" altLang="ko-KR" sz="2000" b="1" spc="-150" dirty="0">
                <a:ln>
                  <a:solidFill>
                    <a:srgbClr val="0184E9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2000" b="1" spc="-150" dirty="0">
                <a:ln>
                  <a:solidFill>
                    <a:srgbClr val="0184E9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맑은 고딕" panose="020B0503020000020004" pitchFamily="50" charset="-127"/>
              </a:rPr>
              <a:t>수능 영역별 반영 비율 상이</a:t>
            </a:r>
            <a:endParaRPr lang="en-US" altLang="ko-KR" sz="2000" b="1" spc="-150" dirty="0">
              <a:ln>
                <a:solidFill>
                  <a:srgbClr val="0184E9">
                    <a:alpha val="0"/>
                  </a:srgb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A30C4C64-D29F-CBE5-A06E-79388F9B35B2}"/>
              </a:ext>
            </a:extLst>
          </p:cNvPr>
          <p:cNvSpPr/>
          <p:nvPr/>
        </p:nvSpPr>
        <p:spPr>
          <a:xfrm>
            <a:off x="1510946" y="1988840"/>
            <a:ext cx="336522" cy="336522"/>
          </a:xfrm>
          <a:prstGeom prst="ellipse">
            <a:avLst/>
          </a:prstGeom>
          <a:solidFill>
            <a:srgbClr val="003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1450FCA9-F44B-2A76-63EC-6FAF491EE3C3}"/>
              </a:ext>
            </a:extLst>
          </p:cNvPr>
          <p:cNvGrpSpPr/>
          <p:nvPr/>
        </p:nvGrpSpPr>
        <p:grpSpPr>
          <a:xfrm>
            <a:off x="1602142" y="2080713"/>
            <a:ext cx="154130" cy="152776"/>
            <a:chOff x="1758950" y="1226711"/>
            <a:chExt cx="180976" cy="179387"/>
          </a:xfrm>
        </p:grpSpPr>
        <p:sp>
          <p:nvSpPr>
            <p:cNvPr id="42" name="Freeform 148">
              <a:extLst>
                <a:ext uri="{FF2B5EF4-FFF2-40B4-BE49-F238E27FC236}">
                  <a16:creationId xmlns:a16="http://schemas.microsoft.com/office/drawing/2014/main" id="{5C629E5D-D07D-1A6A-BEF9-14EE50CF24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8950" y="1226711"/>
              <a:ext cx="103188" cy="179387"/>
            </a:xfrm>
            <a:custGeom>
              <a:avLst/>
              <a:gdLst>
                <a:gd name="T0" fmla="*/ 25 w 194"/>
                <a:gd name="T1" fmla="*/ 314 h 339"/>
                <a:gd name="T2" fmla="*/ 0 w 194"/>
                <a:gd name="T3" fmla="*/ 245 h 339"/>
                <a:gd name="T4" fmla="*/ 0 w 194"/>
                <a:gd name="T5" fmla="*/ 95 h 339"/>
                <a:gd name="T6" fmla="*/ 25 w 194"/>
                <a:gd name="T7" fmla="*/ 25 h 339"/>
                <a:gd name="T8" fmla="*/ 97 w 194"/>
                <a:gd name="T9" fmla="*/ 0 h 339"/>
                <a:gd name="T10" fmla="*/ 169 w 194"/>
                <a:gd name="T11" fmla="*/ 25 h 339"/>
                <a:gd name="T12" fmla="*/ 194 w 194"/>
                <a:gd name="T13" fmla="*/ 95 h 339"/>
                <a:gd name="T14" fmla="*/ 194 w 194"/>
                <a:gd name="T15" fmla="*/ 245 h 339"/>
                <a:gd name="T16" fmla="*/ 169 w 194"/>
                <a:gd name="T17" fmla="*/ 315 h 339"/>
                <a:gd name="T18" fmla="*/ 97 w 194"/>
                <a:gd name="T19" fmla="*/ 339 h 339"/>
                <a:gd name="T20" fmla="*/ 25 w 194"/>
                <a:gd name="T21" fmla="*/ 314 h 339"/>
                <a:gd name="T22" fmla="*/ 129 w 194"/>
                <a:gd name="T23" fmla="*/ 274 h 339"/>
                <a:gd name="T24" fmla="*/ 140 w 194"/>
                <a:gd name="T25" fmla="*/ 237 h 339"/>
                <a:gd name="T26" fmla="*/ 140 w 194"/>
                <a:gd name="T27" fmla="*/ 103 h 339"/>
                <a:gd name="T28" fmla="*/ 129 w 194"/>
                <a:gd name="T29" fmla="*/ 65 h 339"/>
                <a:gd name="T30" fmla="*/ 97 w 194"/>
                <a:gd name="T31" fmla="*/ 53 h 339"/>
                <a:gd name="T32" fmla="*/ 65 w 194"/>
                <a:gd name="T33" fmla="*/ 65 h 339"/>
                <a:gd name="T34" fmla="*/ 55 w 194"/>
                <a:gd name="T35" fmla="*/ 103 h 339"/>
                <a:gd name="T36" fmla="*/ 55 w 194"/>
                <a:gd name="T37" fmla="*/ 237 h 339"/>
                <a:gd name="T38" fmla="*/ 65 w 194"/>
                <a:gd name="T39" fmla="*/ 274 h 339"/>
                <a:gd name="T40" fmla="*/ 97 w 194"/>
                <a:gd name="T41" fmla="*/ 287 h 339"/>
                <a:gd name="T42" fmla="*/ 129 w 194"/>
                <a:gd name="T43" fmla="*/ 274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4" h="339">
                  <a:moveTo>
                    <a:pt x="25" y="314"/>
                  </a:moveTo>
                  <a:cubicBezTo>
                    <a:pt x="9" y="298"/>
                    <a:pt x="0" y="275"/>
                    <a:pt x="0" y="24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65"/>
                    <a:pt x="9" y="42"/>
                    <a:pt x="25" y="25"/>
                  </a:cubicBezTo>
                  <a:cubicBezTo>
                    <a:pt x="42" y="9"/>
                    <a:pt x="66" y="0"/>
                    <a:pt x="97" y="0"/>
                  </a:cubicBezTo>
                  <a:cubicBezTo>
                    <a:pt x="129" y="0"/>
                    <a:pt x="153" y="9"/>
                    <a:pt x="169" y="25"/>
                  </a:cubicBezTo>
                  <a:cubicBezTo>
                    <a:pt x="186" y="41"/>
                    <a:pt x="194" y="65"/>
                    <a:pt x="194" y="95"/>
                  </a:cubicBezTo>
                  <a:cubicBezTo>
                    <a:pt x="194" y="245"/>
                    <a:pt x="194" y="245"/>
                    <a:pt x="194" y="245"/>
                  </a:cubicBezTo>
                  <a:cubicBezTo>
                    <a:pt x="194" y="275"/>
                    <a:pt x="186" y="298"/>
                    <a:pt x="169" y="315"/>
                  </a:cubicBezTo>
                  <a:cubicBezTo>
                    <a:pt x="153" y="331"/>
                    <a:pt x="129" y="339"/>
                    <a:pt x="97" y="339"/>
                  </a:cubicBezTo>
                  <a:cubicBezTo>
                    <a:pt x="66" y="339"/>
                    <a:pt x="41" y="331"/>
                    <a:pt x="25" y="314"/>
                  </a:cubicBezTo>
                  <a:close/>
                  <a:moveTo>
                    <a:pt x="129" y="274"/>
                  </a:moveTo>
                  <a:cubicBezTo>
                    <a:pt x="136" y="266"/>
                    <a:pt x="140" y="253"/>
                    <a:pt x="140" y="237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86"/>
                    <a:pt x="136" y="74"/>
                    <a:pt x="129" y="65"/>
                  </a:cubicBezTo>
                  <a:cubicBezTo>
                    <a:pt x="122" y="57"/>
                    <a:pt x="112" y="53"/>
                    <a:pt x="97" y="53"/>
                  </a:cubicBezTo>
                  <a:cubicBezTo>
                    <a:pt x="83" y="53"/>
                    <a:pt x="72" y="57"/>
                    <a:pt x="65" y="65"/>
                  </a:cubicBezTo>
                  <a:cubicBezTo>
                    <a:pt x="58" y="74"/>
                    <a:pt x="55" y="86"/>
                    <a:pt x="55" y="103"/>
                  </a:cubicBezTo>
                  <a:cubicBezTo>
                    <a:pt x="55" y="237"/>
                    <a:pt x="55" y="237"/>
                    <a:pt x="55" y="237"/>
                  </a:cubicBezTo>
                  <a:cubicBezTo>
                    <a:pt x="55" y="253"/>
                    <a:pt x="58" y="266"/>
                    <a:pt x="65" y="274"/>
                  </a:cubicBezTo>
                  <a:cubicBezTo>
                    <a:pt x="72" y="283"/>
                    <a:pt x="83" y="287"/>
                    <a:pt x="97" y="287"/>
                  </a:cubicBezTo>
                  <a:cubicBezTo>
                    <a:pt x="112" y="287"/>
                    <a:pt x="122" y="283"/>
                    <a:pt x="129" y="2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3" name="Freeform 149">
              <a:extLst>
                <a:ext uri="{FF2B5EF4-FFF2-40B4-BE49-F238E27FC236}">
                  <a16:creationId xmlns:a16="http://schemas.microsoft.com/office/drawing/2014/main" id="{F2656CCE-9F8E-B7DF-A63C-D297A368C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538" y="1228298"/>
              <a:ext cx="52388" cy="176212"/>
            </a:xfrm>
            <a:custGeom>
              <a:avLst/>
              <a:gdLst>
                <a:gd name="T0" fmla="*/ 33 w 33"/>
                <a:gd name="T1" fmla="*/ 111 h 111"/>
                <a:gd name="T2" fmla="*/ 15 w 33"/>
                <a:gd name="T3" fmla="*/ 111 h 111"/>
                <a:gd name="T4" fmla="*/ 15 w 33"/>
                <a:gd name="T5" fmla="*/ 21 h 111"/>
                <a:gd name="T6" fmla="*/ 0 w 33"/>
                <a:gd name="T7" fmla="*/ 28 h 111"/>
                <a:gd name="T8" fmla="*/ 0 w 33"/>
                <a:gd name="T9" fmla="*/ 9 h 111"/>
                <a:gd name="T10" fmla="*/ 16 w 33"/>
                <a:gd name="T11" fmla="*/ 0 h 111"/>
                <a:gd name="T12" fmla="*/ 33 w 33"/>
                <a:gd name="T13" fmla="*/ 0 h 111"/>
                <a:gd name="T14" fmla="*/ 33 w 33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11">
                  <a:moveTo>
                    <a:pt x="33" y="111"/>
                  </a:moveTo>
                  <a:lnTo>
                    <a:pt x="15" y="111"/>
                  </a:lnTo>
                  <a:lnTo>
                    <a:pt x="15" y="21"/>
                  </a:lnTo>
                  <a:lnTo>
                    <a:pt x="0" y="28"/>
                  </a:lnTo>
                  <a:lnTo>
                    <a:pt x="0" y="9"/>
                  </a:lnTo>
                  <a:lnTo>
                    <a:pt x="16" y="0"/>
                  </a:lnTo>
                  <a:lnTo>
                    <a:pt x="33" y="0"/>
                  </a:lnTo>
                  <a:lnTo>
                    <a:pt x="33" y="1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BE7B09FC-605F-82A6-FC22-F9E533B7C6E3}"/>
              </a:ext>
            </a:extLst>
          </p:cNvPr>
          <p:cNvGrpSpPr/>
          <p:nvPr/>
        </p:nvGrpSpPr>
        <p:grpSpPr>
          <a:xfrm>
            <a:off x="1970016" y="2378937"/>
            <a:ext cx="8640960" cy="480061"/>
            <a:chOff x="1997068" y="2484119"/>
            <a:chExt cx="8640960" cy="480061"/>
          </a:xfrm>
        </p:grpSpPr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2EEFE431-DB8A-550D-04FE-3371ACD009E4}"/>
                </a:ext>
              </a:extLst>
            </p:cNvPr>
            <p:cNvGrpSpPr/>
            <p:nvPr/>
          </p:nvGrpSpPr>
          <p:grpSpPr>
            <a:xfrm>
              <a:off x="1997068" y="2484119"/>
              <a:ext cx="5143048" cy="480061"/>
              <a:chOff x="1997068" y="2484119"/>
              <a:chExt cx="5143048" cy="480061"/>
            </a:xfrm>
          </p:grpSpPr>
          <p:sp>
            <p:nvSpPr>
              <p:cNvPr id="49" name="모서리가 둥근 직사각형 55">
                <a:extLst>
                  <a:ext uri="{FF2B5EF4-FFF2-40B4-BE49-F238E27FC236}">
                    <a16:creationId xmlns:a16="http://schemas.microsoft.com/office/drawing/2014/main" id="{1AC4642C-6DBE-6405-284C-58AA4878384C}"/>
                  </a:ext>
                </a:extLst>
              </p:cNvPr>
              <p:cNvSpPr/>
              <p:nvPr/>
            </p:nvSpPr>
            <p:spPr>
              <a:xfrm>
                <a:off x="1997068" y="2484119"/>
                <a:ext cx="5143048" cy="480061"/>
              </a:xfrm>
              <a:prstGeom prst="roundRect">
                <a:avLst/>
              </a:prstGeom>
              <a:solidFill>
                <a:schemeClr val="accent1">
                  <a:alpha val="9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AF3DBBA7-943D-507C-10AE-63ABD7D882B0}"/>
                  </a:ext>
                </a:extLst>
              </p:cNvPr>
              <p:cNvSpPr/>
              <p:nvPr/>
            </p:nvSpPr>
            <p:spPr>
              <a:xfrm>
                <a:off x="2205605" y="2539483"/>
                <a:ext cx="4725974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ts val="2000"/>
                  </a:spcBef>
                  <a:defRPr/>
                </a:pPr>
                <a:r>
                  <a:rPr lang="ko-KR" altLang="en-US" b="1" spc="-150" dirty="0">
                    <a:ln>
                      <a:solidFill>
                        <a:srgbClr val="0184E9">
                          <a:alpha val="0"/>
                        </a:srgbClr>
                      </a:solidFill>
                    </a:ln>
                    <a:solidFill>
                      <a:srgbClr val="2F5597"/>
                    </a:solidFill>
                    <a:latin typeface="맑은 고딕" panose="020B0503020000020004" pitchFamily="50" charset="-127"/>
                  </a:rPr>
                  <a:t>인문계열 상경</a:t>
                </a:r>
                <a:r>
                  <a:rPr lang="en-US" altLang="ko-KR" b="1" spc="-150" dirty="0">
                    <a:ln>
                      <a:solidFill>
                        <a:srgbClr val="0184E9">
                          <a:alpha val="0"/>
                        </a:srgbClr>
                      </a:solidFill>
                    </a:ln>
                    <a:solidFill>
                      <a:srgbClr val="2F5597"/>
                    </a:solidFill>
                    <a:latin typeface="맑은 고딕" panose="020B0503020000020004" pitchFamily="50" charset="-127"/>
                  </a:rPr>
                  <a:t>,</a:t>
                </a:r>
                <a:r>
                  <a:rPr lang="ko-KR" altLang="en-US" b="1" spc="-150" dirty="0">
                    <a:ln>
                      <a:solidFill>
                        <a:srgbClr val="0184E9">
                          <a:alpha val="0"/>
                        </a:srgbClr>
                      </a:solidFill>
                    </a:ln>
                    <a:solidFill>
                      <a:srgbClr val="2F5597"/>
                    </a:solidFill>
                    <a:latin typeface="맑은 고딕" panose="020B0503020000020004" pitchFamily="50" charset="-127"/>
                  </a:rPr>
                  <a:t> 자연계열 </a:t>
                </a:r>
                <a:r>
                  <a:rPr lang="en-US" altLang="ko-KR" b="1" spc="-150" dirty="0">
                    <a:ln>
                      <a:solidFill>
                        <a:srgbClr val="0184E9">
                          <a:alpha val="0"/>
                        </a:srgbClr>
                      </a:solidFill>
                    </a:ln>
                    <a:solidFill>
                      <a:srgbClr val="2F5597"/>
                    </a:solidFill>
                    <a:latin typeface="맑은 고딕" panose="020B0503020000020004" pitchFamily="50" charset="-127"/>
                  </a:rPr>
                  <a:t>:</a:t>
                </a:r>
                <a:r>
                  <a:rPr lang="ko-KR" altLang="en-US" b="1" spc="-150" dirty="0">
                    <a:ln>
                      <a:solidFill>
                        <a:srgbClr val="0184E9">
                          <a:alpha val="0"/>
                        </a:srgbClr>
                      </a:solidFill>
                    </a:ln>
                    <a:solidFill>
                      <a:srgbClr val="2F5597"/>
                    </a:solidFill>
                    <a:latin typeface="맑은 고딕" panose="020B0503020000020004" pitchFamily="50" charset="-127"/>
                  </a:rPr>
                  <a:t> 수학 반영비율 높은 편</a:t>
                </a:r>
                <a:endParaRPr lang="en-US" altLang="ko-KR" b="1" spc="-150" dirty="0">
                  <a:ln>
                    <a:solidFill>
                      <a:srgbClr val="0184E9">
                        <a:alpha val="0"/>
                      </a:srgbClr>
                    </a:solidFill>
                  </a:ln>
                  <a:solidFill>
                    <a:srgbClr val="2F5597"/>
                  </a:solidFill>
                  <a:latin typeface="맑은 고딕" panose="020B0503020000020004" pitchFamily="50" charset="-127"/>
                </a:endParaRPr>
              </a:p>
            </p:txBody>
          </p: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162030F5-0AEB-3FA3-BE53-1838F7A418E2}"/>
                </a:ext>
              </a:extLst>
            </p:cNvPr>
            <p:cNvGrpSpPr/>
            <p:nvPr/>
          </p:nvGrpSpPr>
          <p:grpSpPr>
            <a:xfrm>
              <a:off x="7212124" y="2484119"/>
              <a:ext cx="3425904" cy="480061"/>
              <a:chOff x="7212124" y="2484119"/>
              <a:chExt cx="3425904" cy="480061"/>
            </a:xfrm>
          </p:grpSpPr>
          <p:sp>
            <p:nvSpPr>
              <p:cNvPr id="47" name="모서리가 둥근 직사각형 56">
                <a:extLst>
                  <a:ext uri="{FF2B5EF4-FFF2-40B4-BE49-F238E27FC236}">
                    <a16:creationId xmlns:a16="http://schemas.microsoft.com/office/drawing/2014/main" id="{8E5495CE-1481-2C98-FC54-8FFF7169DF2C}"/>
                  </a:ext>
                </a:extLst>
              </p:cNvPr>
              <p:cNvSpPr/>
              <p:nvPr/>
            </p:nvSpPr>
            <p:spPr>
              <a:xfrm>
                <a:off x="7212124" y="2484119"/>
                <a:ext cx="3425904" cy="480061"/>
              </a:xfrm>
              <a:prstGeom prst="roundRect">
                <a:avLst/>
              </a:prstGeom>
              <a:solidFill>
                <a:schemeClr val="accent1">
                  <a:alpha val="9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8" name="직사각형 47">
                <a:extLst>
                  <a:ext uri="{FF2B5EF4-FFF2-40B4-BE49-F238E27FC236}">
                    <a16:creationId xmlns:a16="http://schemas.microsoft.com/office/drawing/2014/main" id="{30A0101E-F66F-2F88-9ACB-AE9395BF39C7}"/>
                  </a:ext>
                </a:extLst>
              </p:cNvPr>
              <p:cNvSpPr/>
              <p:nvPr/>
            </p:nvSpPr>
            <p:spPr>
              <a:xfrm>
                <a:off x="7512670" y="2539483"/>
                <a:ext cx="28248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ts val="2000"/>
                  </a:spcBef>
                  <a:defRPr/>
                </a:pPr>
                <a:r>
                  <a:rPr lang="ko-KR" altLang="en-US" b="1" spc="-150" dirty="0">
                    <a:ln>
                      <a:solidFill>
                        <a:srgbClr val="0184E9">
                          <a:alpha val="0"/>
                        </a:srgbClr>
                      </a:solidFill>
                    </a:ln>
                    <a:solidFill>
                      <a:srgbClr val="2F5597"/>
                    </a:solidFill>
                    <a:latin typeface="맑은 고딕" panose="020B0503020000020004" pitchFamily="50" charset="-127"/>
                  </a:rPr>
                  <a:t>대학별 </a:t>
                </a:r>
                <a:r>
                  <a:rPr lang="ko-KR" altLang="en-US" b="1" spc="-150" dirty="0" err="1">
                    <a:ln>
                      <a:solidFill>
                        <a:srgbClr val="0184E9">
                          <a:alpha val="0"/>
                        </a:srgbClr>
                      </a:solidFill>
                    </a:ln>
                    <a:solidFill>
                      <a:srgbClr val="2F5597"/>
                    </a:solidFill>
                    <a:latin typeface="맑은 고딕" panose="020B0503020000020004" pitchFamily="50" charset="-127"/>
                  </a:rPr>
                  <a:t>환산점수</a:t>
                </a:r>
                <a:r>
                  <a:rPr lang="ko-KR" altLang="en-US" b="1" spc="-150" dirty="0">
                    <a:ln>
                      <a:solidFill>
                        <a:srgbClr val="0184E9">
                          <a:alpha val="0"/>
                        </a:srgbClr>
                      </a:solidFill>
                    </a:ln>
                    <a:solidFill>
                      <a:srgbClr val="2F5597"/>
                    </a:solidFill>
                    <a:latin typeface="맑은 고딕" panose="020B0503020000020004" pitchFamily="50" charset="-127"/>
                  </a:rPr>
                  <a:t> 산출 필수</a:t>
                </a:r>
                <a:r>
                  <a:rPr lang="en-US" altLang="ko-KR" b="1" spc="-150" dirty="0">
                    <a:ln>
                      <a:solidFill>
                        <a:srgbClr val="0184E9">
                          <a:alpha val="0"/>
                        </a:srgbClr>
                      </a:solidFill>
                    </a:ln>
                    <a:solidFill>
                      <a:srgbClr val="2F5597"/>
                    </a:solidFill>
                    <a:latin typeface="맑은 고딕" panose="020B0503020000020004" pitchFamily="50" charset="-127"/>
                  </a:rPr>
                  <a:t>  </a:t>
                </a:r>
              </a:p>
            </p:txBody>
          </p:sp>
        </p:grpSp>
      </p:grpSp>
      <p:sp>
        <p:nvSpPr>
          <p:cNvPr id="3" name="직사각형 2">
            <a:extLst>
              <a:ext uri="{FF2B5EF4-FFF2-40B4-BE49-F238E27FC236}">
                <a16:creationId xmlns:a16="http://schemas.microsoft.com/office/drawing/2014/main" id="{EA5B42D3-DAF3-D49A-92DC-69B10E53C3ED}"/>
              </a:ext>
            </a:extLst>
          </p:cNvPr>
          <p:cNvSpPr/>
          <p:nvPr/>
        </p:nvSpPr>
        <p:spPr>
          <a:xfrm>
            <a:off x="0" y="0"/>
            <a:ext cx="1055440" cy="10167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Pretendard Medium" panose="02000603000000020004" pitchFamily="2" charset="-127"/>
              <a:ea typeface="Pretendard Medium" panose="02000603000000020004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9013D71-F948-E2F7-3149-560270F363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0" y="328346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46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E72BEE98-AF57-482C-832F-42ACC6BD1FF3}"/>
              </a:ext>
            </a:extLst>
          </p:cNvPr>
          <p:cNvGrpSpPr/>
          <p:nvPr/>
        </p:nvGrpSpPr>
        <p:grpSpPr>
          <a:xfrm>
            <a:off x="-7231" y="873940"/>
            <a:ext cx="12199231" cy="5984060"/>
            <a:chOff x="-5903" y="873940"/>
            <a:chExt cx="12199231" cy="5984060"/>
          </a:xfrm>
        </p:grpSpPr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753F99C0-93DB-4694-82A1-9870863252FB}"/>
                </a:ext>
              </a:extLst>
            </p:cNvPr>
            <p:cNvGrpSpPr/>
            <p:nvPr/>
          </p:nvGrpSpPr>
          <p:grpSpPr>
            <a:xfrm>
              <a:off x="-5903" y="873940"/>
              <a:ext cx="12199231" cy="5984060"/>
              <a:chOff x="-7231" y="873940"/>
              <a:chExt cx="12199231" cy="5984060"/>
            </a:xfrm>
          </p:grpSpPr>
          <p:pic>
            <p:nvPicPr>
              <p:cNvPr id="69" name="그림 68">
                <a:extLst>
                  <a:ext uri="{FF2B5EF4-FFF2-40B4-BE49-F238E27FC236}">
                    <a16:creationId xmlns:a16="http://schemas.microsoft.com/office/drawing/2014/main" id="{EB35AE2F-BE2E-4788-B53D-6FC4D5DA8F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700" b="11961"/>
              <a:stretch/>
            </p:blipFill>
            <p:spPr>
              <a:xfrm>
                <a:off x="3108583" y="873940"/>
                <a:ext cx="9083417" cy="5984060"/>
              </a:xfrm>
              <a:prstGeom prst="rect">
                <a:avLst/>
              </a:prstGeom>
            </p:spPr>
          </p:pic>
          <p:pic>
            <p:nvPicPr>
              <p:cNvPr id="71" name="그림 70">
                <a:extLst>
                  <a:ext uri="{FF2B5EF4-FFF2-40B4-BE49-F238E27FC236}">
                    <a16:creationId xmlns:a16="http://schemas.microsoft.com/office/drawing/2014/main" id="{117DFD2C-9E5F-441F-9FDC-DF8C85129C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835" b="11961"/>
              <a:stretch/>
            </p:blipFill>
            <p:spPr>
              <a:xfrm flipH="1">
                <a:off x="-7231" y="938630"/>
                <a:ext cx="4337538" cy="5913276"/>
              </a:xfrm>
              <a:prstGeom prst="rect">
                <a:avLst/>
              </a:prstGeom>
            </p:spPr>
          </p:pic>
        </p:grp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B5D11C3D-40F9-4985-92FF-A018DEA23F1E}"/>
                </a:ext>
              </a:extLst>
            </p:cNvPr>
            <p:cNvGrpSpPr/>
            <p:nvPr/>
          </p:nvGrpSpPr>
          <p:grpSpPr>
            <a:xfrm>
              <a:off x="3464288" y="4678042"/>
              <a:ext cx="5039306" cy="131130"/>
              <a:chOff x="3464288" y="4678042"/>
              <a:chExt cx="5039306" cy="131130"/>
            </a:xfrm>
          </p:grpSpPr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7FB882FF-7A85-4600-A028-EC68796FC329}"/>
                  </a:ext>
                </a:extLst>
              </p:cNvPr>
              <p:cNvSpPr/>
              <p:nvPr/>
            </p:nvSpPr>
            <p:spPr>
              <a:xfrm>
                <a:off x="3464288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1" name="타원 60">
                <a:extLst>
                  <a:ext uri="{FF2B5EF4-FFF2-40B4-BE49-F238E27FC236}">
                    <a16:creationId xmlns:a16="http://schemas.microsoft.com/office/drawing/2014/main" id="{5B0A913F-016E-40D3-9068-08F63E813455}"/>
                  </a:ext>
                </a:extLst>
              </p:cNvPr>
              <p:cNvSpPr/>
              <p:nvPr/>
            </p:nvSpPr>
            <p:spPr>
              <a:xfrm>
                <a:off x="5918376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2" name="타원 61">
                <a:extLst>
                  <a:ext uri="{FF2B5EF4-FFF2-40B4-BE49-F238E27FC236}">
                    <a16:creationId xmlns:a16="http://schemas.microsoft.com/office/drawing/2014/main" id="{DE5C8B26-12BC-44E6-B1FB-71E0A9E66E09}"/>
                  </a:ext>
                </a:extLst>
              </p:cNvPr>
              <p:cNvSpPr/>
              <p:nvPr/>
            </p:nvSpPr>
            <p:spPr>
              <a:xfrm>
                <a:off x="8372464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B602C0A-CBD6-48B6-B2DF-4DEF663ABA2D}"/>
              </a:ext>
            </a:extLst>
          </p:cNvPr>
          <p:cNvSpPr txBox="1"/>
          <p:nvPr/>
        </p:nvSpPr>
        <p:spPr>
          <a:xfrm>
            <a:off x="960572" y="224644"/>
            <a:ext cx="9305698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1</a:t>
            </a: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학년 운영 기본 방침 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A157826-8271-43BE-832D-2DDDEB3A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4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13" y="1689507"/>
            <a:ext cx="762000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059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E72BEE98-AF57-482C-832F-42ACC6BD1FF3}"/>
              </a:ext>
            </a:extLst>
          </p:cNvPr>
          <p:cNvGrpSpPr/>
          <p:nvPr/>
        </p:nvGrpSpPr>
        <p:grpSpPr>
          <a:xfrm>
            <a:off x="-7231" y="873940"/>
            <a:ext cx="12199231" cy="5984060"/>
            <a:chOff x="-5903" y="873940"/>
            <a:chExt cx="12199231" cy="5984060"/>
          </a:xfrm>
        </p:grpSpPr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753F99C0-93DB-4694-82A1-9870863252FB}"/>
                </a:ext>
              </a:extLst>
            </p:cNvPr>
            <p:cNvGrpSpPr/>
            <p:nvPr/>
          </p:nvGrpSpPr>
          <p:grpSpPr>
            <a:xfrm>
              <a:off x="-5903" y="873940"/>
              <a:ext cx="12199231" cy="5984060"/>
              <a:chOff x="-7231" y="873940"/>
              <a:chExt cx="12199231" cy="5984060"/>
            </a:xfrm>
          </p:grpSpPr>
          <p:pic>
            <p:nvPicPr>
              <p:cNvPr id="69" name="그림 68">
                <a:extLst>
                  <a:ext uri="{FF2B5EF4-FFF2-40B4-BE49-F238E27FC236}">
                    <a16:creationId xmlns:a16="http://schemas.microsoft.com/office/drawing/2014/main" id="{EB35AE2F-BE2E-4788-B53D-6FC4D5DA8F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700" b="11961"/>
              <a:stretch/>
            </p:blipFill>
            <p:spPr>
              <a:xfrm>
                <a:off x="3108583" y="873940"/>
                <a:ext cx="9083417" cy="5984060"/>
              </a:xfrm>
              <a:prstGeom prst="rect">
                <a:avLst/>
              </a:prstGeom>
            </p:spPr>
          </p:pic>
          <p:pic>
            <p:nvPicPr>
              <p:cNvPr id="71" name="그림 70">
                <a:extLst>
                  <a:ext uri="{FF2B5EF4-FFF2-40B4-BE49-F238E27FC236}">
                    <a16:creationId xmlns:a16="http://schemas.microsoft.com/office/drawing/2014/main" id="{117DFD2C-9E5F-441F-9FDC-DF8C85129C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835" b="11961"/>
              <a:stretch/>
            </p:blipFill>
            <p:spPr>
              <a:xfrm flipH="1">
                <a:off x="-7231" y="938630"/>
                <a:ext cx="4337538" cy="5913276"/>
              </a:xfrm>
              <a:prstGeom prst="rect">
                <a:avLst/>
              </a:prstGeom>
            </p:spPr>
          </p:pic>
        </p:grp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B5D11C3D-40F9-4985-92FF-A018DEA23F1E}"/>
                </a:ext>
              </a:extLst>
            </p:cNvPr>
            <p:cNvGrpSpPr/>
            <p:nvPr/>
          </p:nvGrpSpPr>
          <p:grpSpPr>
            <a:xfrm>
              <a:off x="3464288" y="4678042"/>
              <a:ext cx="5039306" cy="131130"/>
              <a:chOff x="3464288" y="4678042"/>
              <a:chExt cx="5039306" cy="131130"/>
            </a:xfrm>
          </p:grpSpPr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7FB882FF-7A85-4600-A028-EC68796FC329}"/>
                  </a:ext>
                </a:extLst>
              </p:cNvPr>
              <p:cNvSpPr/>
              <p:nvPr/>
            </p:nvSpPr>
            <p:spPr>
              <a:xfrm>
                <a:off x="3464288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1" name="타원 60">
                <a:extLst>
                  <a:ext uri="{FF2B5EF4-FFF2-40B4-BE49-F238E27FC236}">
                    <a16:creationId xmlns:a16="http://schemas.microsoft.com/office/drawing/2014/main" id="{5B0A913F-016E-40D3-9068-08F63E813455}"/>
                  </a:ext>
                </a:extLst>
              </p:cNvPr>
              <p:cNvSpPr/>
              <p:nvPr/>
            </p:nvSpPr>
            <p:spPr>
              <a:xfrm>
                <a:off x="5918376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2" name="타원 61">
                <a:extLst>
                  <a:ext uri="{FF2B5EF4-FFF2-40B4-BE49-F238E27FC236}">
                    <a16:creationId xmlns:a16="http://schemas.microsoft.com/office/drawing/2014/main" id="{DE5C8B26-12BC-44E6-B1FB-71E0A9E66E09}"/>
                  </a:ext>
                </a:extLst>
              </p:cNvPr>
              <p:cNvSpPr/>
              <p:nvPr/>
            </p:nvSpPr>
            <p:spPr>
              <a:xfrm>
                <a:off x="8372464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B602C0A-CBD6-48B6-B2DF-4DEF663ABA2D}"/>
              </a:ext>
            </a:extLst>
          </p:cNvPr>
          <p:cNvSpPr txBox="1"/>
          <p:nvPr/>
        </p:nvSpPr>
        <p:spPr>
          <a:xfrm>
            <a:off x="960572" y="224644"/>
            <a:ext cx="9305698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1</a:t>
            </a: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학년 일과표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A157826-8271-43BE-832D-2DDDEB3A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40</a:t>
            </a:fld>
            <a:endParaRPr lang="ko-KR" altLang="en-US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762398"/>
              </p:ext>
            </p:extLst>
          </p:nvPr>
        </p:nvGraphicFramePr>
        <p:xfrm>
          <a:off x="-7231" y="1151916"/>
          <a:ext cx="8617832" cy="527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465">
                  <a:extLst>
                    <a:ext uri="{9D8B030D-6E8A-4147-A177-3AD203B41FA5}">
                      <a16:colId xmlns:a16="http://schemas.microsoft.com/office/drawing/2014/main" val="1989458243"/>
                    </a:ext>
                  </a:extLst>
                </a:gridCol>
                <a:gridCol w="2070287">
                  <a:extLst>
                    <a:ext uri="{9D8B030D-6E8A-4147-A177-3AD203B41FA5}">
                      <a16:colId xmlns:a16="http://schemas.microsoft.com/office/drawing/2014/main" val="2640139426"/>
                    </a:ext>
                  </a:extLst>
                </a:gridCol>
                <a:gridCol w="1035816">
                  <a:extLst>
                    <a:ext uri="{9D8B030D-6E8A-4147-A177-3AD203B41FA5}">
                      <a16:colId xmlns:a16="http://schemas.microsoft.com/office/drawing/2014/main" val="3025210932"/>
                    </a:ext>
                  </a:extLst>
                </a:gridCol>
                <a:gridCol w="1035816">
                  <a:extLst>
                    <a:ext uri="{9D8B030D-6E8A-4147-A177-3AD203B41FA5}">
                      <a16:colId xmlns:a16="http://schemas.microsoft.com/office/drawing/2014/main" val="7722470"/>
                    </a:ext>
                  </a:extLst>
                </a:gridCol>
                <a:gridCol w="1035816">
                  <a:extLst>
                    <a:ext uri="{9D8B030D-6E8A-4147-A177-3AD203B41FA5}">
                      <a16:colId xmlns:a16="http://schemas.microsoft.com/office/drawing/2014/main" val="3631897202"/>
                    </a:ext>
                  </a:extLst>
                </a:gridCol>
                <a:gridCol w="1035816">
                  <a:extLst>
                    <a:ext uri="{9D8B030D-6E8A-4147-A177-3AD203B41FA5}">
                      <a16:colId xmlns:a16="http://schemas.microsoft.com/office/drawing/2014/main" val="3858673486"/>
                    </a:ext>
                  </a:extLst>
                </a:gridCol>
                <a:gridCol w="1035816">
                  <a:extLst>
                    <a:ext uri="{9D8B030D-6E8A-4147-A177-3AD203B41FA5}">
                      <a16:colId xmlns:a16="http://schemas.microsoft.com/office/drawing/2014/main" val="1029214507"/>
                    </a:ext>
                  </a:extLst>
                </a:gridCol>
              </a:tblGrid>
              <a:tr h="34275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교시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시간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722363"/>
                  </a:ext>
                </a:extLst>
              </a:tr>
              <a:tr h="3284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</a:t>
                      </a:r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08:30~09:20</a:t>
                      </a:r>
                      <a:endParaRPr lang="ko-KR" altLang="en-US" sz="17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216419"/>
                  </a:ext>
                </a:extLst>
              </a:tr>
              <a:tr h="3284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2</a:t>
                      </a:r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09:30~10:20</a:t>
                      </a:r>
                      <a:endParaRPr lang="ko-KR" altLang="en-US" sz="17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481845"/>
                  </a:ext>
                </a:extLst>
              </a:tr>
              <a:tr h="3284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3</a:t>
                      </a:r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10:30~11:20</a:t>
                      </a:r>
                      <a:endParaRPr lang="ko-KR" altLang="en-US" sz="17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 err="1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창체</a:t>
                      </a:r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069217"/>
                  </a:ext>
                </a:extLst>
              </a:tr>
              <a:tr h="3284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4</a:t>
                      </a:r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11:30~12:20</a:t>
                      </a:r>
                      <a:endParaRPr lang="ko-KR" altLang="en-US" sz="17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 err="1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창체</a:t>
                      </a:r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95646"/>
                  </a:ext>
                </a:extLst>
              </a:tr>
              <a:tr h="32847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중식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12:20~13:20</a:t>
                      </a:r>
                      <a:endParaRPr lang="ko-KR" altLang="en-US" sz="17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415599"/>
                  </a:ext>
                </a:extLst>
              </a:tr>
              <a:tr h="3284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5</a:t>
                      </a:r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13:20~14:10</a:t>
                      </a:r>
                      <a:endParaRPr lang="ko-KR" altLang="en-US" sz="17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공강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공강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공강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730875"/>
                  </a:ext>
                </a:extLst>
              </a:tr>
              <a:tr h="328473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6</a:t>
                      </a:r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14:20~15:10</a:t>
                      </a:r>
                      <a:endParaRPr lang="ko-KR" altLang="en-US" sz="17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660321"/>
                  </a:ext>
                </a:extLst>
              </a:tr>
              <a:tr h="328473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7</a:t>
                      </a:r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15:20~16:10</a:t>
                      </a:r>
                      <a:endParaRPr lang="ko-KR" altLang="en-US" sz="17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366532"/>
                  </a:ext>
                </a:extLst>
              </a:tr>
              <a:tr h="328473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청소 및 종례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16:10~16:30</a:t>
                      </a:r>
                      <a:endParaRPr lang="ko-KR" altLang="en-US" sz="17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9175942"/>
                  </a:ext>
                </a:extLst>
              </a:tr>
              <a:tr h="328473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8</a:t>
                      </a:r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16:30~17:20</a:t>
                      </a:r>
                      <a:endParaRPr lang="ko-KR" altLang="en-US" sz="17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방과후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방과후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방과후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방과후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363515"/>
                  </a:ext>
                </a:extLst>
              </a:tr>
              <a:tr h="328473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9</a:t>
                      </a:r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17:30~18:20</a:t>
                      </a:r>
                      <a:endParaRPr lang="ko-KR" altLang="en-US" sz="17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방과후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방과후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방과후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방과후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209324"/>
                  </a:ext>
                </a:extLst>
              </a:tr>
              <a:tr h="328473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 err="1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석식</a:t>
                      </a:r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18:20~19:10</a:t>
                      </a:r>
                      <a:endParaRPr lang="ko-KR" altLang="en-US" sz="17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678762"/>
                  </a:ext>
                </a:extLst>
              </a:tr>
              <a:tr h="328473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10</a:t>
                      </a:r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19:10~20:30</a:t>
                      </a:r>
                      <a:endParaRPr lang="ko-KR" altLang="en-US" sz="17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 rowSpan="2" gridSpan="5">
                  <a:txBody>
                    <a:bodyPr/>
                    <a:lstStyle/>
                    <a:p>
                      <a:pPr algn="ctr"/>
                      <a:endParaRPr lang="en-US" altLang="ko-KR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  <a:p>
                      <a:pPr algn="ctr"/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자기주도적 학습</a:t>
                      </a:r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/>
                      <a:endParaRPr lang="ko-KR" altLang="en-US" sz="160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/>
                      <a:endParaRPr lang="ko-KR" altLang="en-US" sz="160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/>
                      <a:endParaRPr lang="ko-KR" altLang="en-US" sz="160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/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479183"/>
                  </a:ext>
                </a:extLst>
              </a:tr>
              <a:tr h="328473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11</a:t>
                      </a:r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20:40~22:00</a:t>
                      </a:r>
                      <a:endParaRPr lang="ko-KR" altLang="en-US" sz="17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pPr algn="ctr"/>
                      <a:endParaRPr lang="ko-KR" altLang="en-US" sz="16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ko-KR" altLang="en-US" sz="16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ko-KR" altLang="en-US" sz="16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ko-KR" altLang="en-US" sz="16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76502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B602C0A-CBD6-48B6-B2DF-4DEF663ABA2D}"/>
              </a:ext>
            </a:extLst>
          </p:cNvPr>
          <p:cNvSpPr txBox="1"/>
          <p:nvPr/>
        </p:nvSpPr>
        <p:spPr>
          <a:xfrm>
            <a:off x="93098" y="6494183"/>
            <a:ext cx="8847218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altLang="ko-KR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* </a:t>
            </a:r>
            <a:r>
              <a:rPr lang="ko-KR" altLang="en-US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수요일 시정 별도 운영</a:t>
            </a:r>
          </a:p>
        </p:txBody>
      </p:sp>
    </p:spTree>
    <p:extLst>
      <p:ext uri="{BB962C8B-B14F-4D97-AF65-F5344CB8AC3E}">
        <p14:creationId xmlns:p14="http://schemas.microsoft.com/office/powerpoint/2010/main" val="42375612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E72BEE98-AF57-482C-832F-42ACC6BD1FF3}"/>
              </a:ext>
            </a:extLst>
          </p:cNvPr>
          <p:cNvGrpSpPr/>
          <p:nvPr/>
        </p:nvGrpSpPr>
        <p:grpSpPr>
          <a:xfrm>
            <a:off x="-7231" y="873940"/>
            <a:ext cx="12199231" cy="5984060"/>
            <a:chOff x="-5903" y="873940"/>
            <a:chExt cx="12199231" cy="5984060"/>
          </a:xfrm>
        </p:grpSpPr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753F99C0-93DB-4694-82A1-9870863252FB}"/>
                </a:ext>
              </a:extLst>
            </p:cNvPr>
            <p:cNvGrpSpPr/>
            <p:nvPr/>
          </p:nvGrpSpPr>
          <p:grpSpPr>
            <a:xfrm>
              <a:off x="-5903" y="873940"/>
              <a:ext cx="12199231" cy="5984060"/>
              <a:chOff x="-7231" y="873940"/>
              <a:chExt cx="12199231" cy="5984060"/>
            </a:xfrm>
          </p:grpSpPr>
          <p:pic>
            <p:nvPicPr>
              <p:cNvPr id="69" name="그림 68">
                <a:extLst>
                  <a:ext uri="{FF2B5EF4-FFF2-40B4-BE49-F238E27FC236}">
                    <a16:creationId xmlns:a16="http://schemas.microsoft.com/office/drawing/2014/main" id="{EB35AE2F-BE2E-4788-B53D-6FC4D5DA8F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700" b="11961"/>
              <a:stretch/>
            </p:blipFill>
            <p:spPr>
              <a:xfrm>
                <a:off x="3108583" y="873940"/>
                <a:ext cx="9083417" cy="5984060"/>
              </a:xfrm>
              <a:prstGeom prst="rect">
                <a:avLst/>
              </a:prstGeom>
            </p:spPr>
          </p:pic>
          <p:pic>
            <p:nvPicPr>
              <p:cNvPr id="71" name="그림 70">
                <a:extLst>
                  <a:ext uri="{FF2B5EF4-FFF2-40B4-BE49-F238E27FC236}">
                    <a16:creationId xmlns:a16="http://schemas.microsoft.com/office/drawing/2014/main" id="{117DFD2C-9E5F-441F-9FDC-DF8C85129C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835" b="11961"/>
              <a:stretch/>
            </p:blipFill>
            <p:spPr>
              <a:xfrm flipH="1">
                <a:off x="-7231" y="938630"/>
                <a:ext cx="4337538" cy="5913276"/>
              </a:xfrm>
              <a:prstGeom prst="rect">
                <a:avLst/>
              </a:prstGeom>
            </p:spPr>
          </p:pic>
        </p:grp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B5D11C3D-40F9-4985-92FF-A018DEA23F1E}"/>
                </a:ext>
              </a:extLst>
            </p:cNvPr>
            <p:cNvGrpSpPr/>
            <p:nvPr/>
          </p:nvGrpSpPr>
          <p:grpSpPr>
            <a:xfrm>
              <a:off x="3464288" y="4678042"/>
              <a:ext cx="5039306" cy="131130"/>
              <a:chOff x="3464288" y="4678042"/>
              <a:chExt cx="5039306" cy="131130"/>
            </a:xfrm>
          </p:grpSpPr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7FB882FF-7A85-4600-A028-EC68796FC329}"/>
                  </a:ext>
                </a:extLst>
              </p:cNvPr>
              <p:cNvSpPr/>
              <p:nvPr/>
            </p:nvSpPr>
            <p:spPr>
              <a:xfrm>
                <a:off x="3464288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1" name="타원 60">
                <a:extLst>
                  <a:ext uri="{FF2B5EF4-FFF2-40B4-BE49-F238E27FC236}">
                    <a16:creationId xmlns:a16="http://schemas.microsoft.com/office/drawing/2014/main" id="{5B0A913F-016E-40D3-9068-08F63E813455}"/>
                  </a:ext>
                </a:extLst>
              </p:cNvPr>
              <p:cNvSpPr/>
              <p:nvPr/>
            </p:nvSpPr>
            <p:spPr>
              <a:xfrm>
                <a:off x="5918376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2" name="타원 61">
                <a:extLst>
                  <a:ext uri="{FF2B5EF4-FFF2-40B4-BE49-F238E27FC236}">
                    <a16:creationId xmlns:a16="http://schemas.microsoft.com/office/drawing/2014/main" id="{DE5C8B26-12BC-44E6-B1FB-71E0A9E66E09}"/>
                  </a:ext>
                </a:extLst>
              </p:cNvPr>
              <p:cNvSpPr/>
              <p:nvPr/>
            </p:nvSpPr>
            <p:spPr>
              <a:xfrm>
                <a:off x="8372464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B602C0A-CBD6-48B6-B2DF-4DEF663ABA2D}"/>
              </a:ext>
            </a:extLst>
          </p:cNvPr>
          <p:cNvSpPr txBox="1"/>
          <p:nvPr/>
        </p:nvSpPr>
        <p:spPr>
          <a:xfrm>
            <a:off x="960572" y="224644"/>
            <a:ext cx="9305698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1</a:t>
            </a: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학년 </a:t>
            </a:r>
            <a:r>
              <a:rPr lang="ko-KR" altLang="en-US" sz="3200" b="1" spc="-200" dirty="0" err="1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평가일정</a:t>
            </a:r>
            <a:endParaRPr lang="ko-KR" altLang="en-US" sz="3200" b="1" spc="-200" dirty="0">
              <a:ln>
                <a:solidFill>
                  <a:srgbClr val="4F81BD">
                    <a:alpha val="2000"/>
                  </a:srgbClr>
                </a:solidFill>
              </a:ln>
              <a:solidFill>
                <a:srgbClr val="021F4A"/>
              </a:solidFill>
              <a:latin typeface="맑은 고딕" panose="020B0503020000020004" pitchFamily="50" charset="-127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A157826-8271-43BE-832D-2DDDEB3A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41</a:t>
            </a:fld>
            <a:endParaRPr lang="ko-KR" altLang="en-US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199154"/>
              </p:ext>
            </p:extLst>
          </p:nvPr>
        </p:nvGraphicFramePr>
        <p:xfrm>
          <a:off x="0" y="1520741"/>
          <a:ext cx="9105708" cy="4699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1340">
                  <a:extLst>
                    <a:ext uri="{9D8B030D-6E8A-4147-A177-3AD203B41FA5}">
                      <a16:colId xmlns:a16="http://schemas.microsoft.com/office/drawing/2014/main" val="1989458243"/>
                    </a:ext>
                  </a:extLst>
                </a:gridCol>
                <a:gridCol w="2373320">
                  <a:extLst>
                    <a:ext uri="{9D8B030D-6E8A-4147-A177-3AD203B41FA5}">
                      <a16:colId xmlns:a16="http://schemas.microsoft.com/office/drawing/2014/main" val="2640139426"/>
                    </a:ext>
                  </a:extLst>
                </a:gridCol>
                <a:gridCol w="2814864">
                  <a:extLst>
                    <a:ext uri="{9D8B030D-6E8A-4147-A177-3AD203B41FA5}">
                      <a16:colId xmlns:a16="http://schemas.microsoft.com/office/drawing/2014/main" val="302521093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7722470"/>
                    </a:ext>
                  </a:extLst>
                </a:gridCol>
              </a:tblGrid>
              <a:tr h="391005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평가 구분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시 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시 행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722363"/>
                  </a:ext>
                </a:extLst>
              </a:tr>
              <a:tr h="563663">
                <a:tc rowSpan="4">
                  <a:txBody>
                    <a:bodyPr/>
                    <a:lstStyle/>
                    <a:p>
                      <a:pPr algn="ctr" latinLnBrk="1"/>
                      <a:endParaRPr lang="en-US" altLang="ko-KR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  <a:p>
                      <a:pPr algn="ctr" latinLnBrk="1"/>
                      <a:endParaRPr lang="en-US" altLang="ko-KR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  <a:p>
                      <a:pPr algn="ctr" latinLnBrk="1"/>
                      <a:endParaRPr lang="en-US" altLang="ko-KR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  <a:p>
                      <a:pPr algn="ctr" latinLnBrk="1"/>
                      <a:endParaRPr lang="en-US" altLang="ko-KR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600" b="1" dirty="0" err="1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지필평가</a:t>
                      </a:r>
                      <a:endParaRPr lang="en-US" altLang="ko-KR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</a:t>
                      </a:r>
                      <a:r>
                        <a:rPr lang="ko-KR" altLang="en-US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학기 </a:t>
                      </a:r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</a:t>
                      </a:r>
                      <a:r>
                        <a:rPr lang="ko-KR" altLang="en-US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차 지필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 latinLnBrk="1"/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4</a:t>
                      </a: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월 </a:t>
                      </a: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29</a:t>
                      </a: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일</a:t>
                      </a: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(</a:t>
                      </a: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월</a:t>
                      </a: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)~5</a:t>
                      </a: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월 </a:t>
                      </a: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2</a:t>
                      </a: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일</a:t>
                      </a: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(</a:t>
                      </a: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목</a:t>
                      </a: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)</a:t>
                      </a:r>
                      <a:endParaRPr lang="ko-KR" altLang="en-US" sz="1600" b="1" kern="1200" dirty="0">
                        <a:solidFill>
                          <a:schemeClr val="dk1"/>
                        </a:solidFill>
                        <a:effectLst/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송원고등학교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2214147"/>
                  </a:ext>
                </a:extLst>
              </a:tr>
              <a:tr h="50405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</a:t>
                      </a:r>
                      <a:r>
                        <a:rPr lang="ko-KR" altLang="en-US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학기 </a:t>
                      </a:r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2</a:t>
                      </a:r>
                      <a:r>
                        <a:rPr lang="ko-KR" altLang="en-US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차 지필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 latinLnBrk="1"/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7</a:t>
                      </a: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월 </a:t>
                      </a: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4</a:t>
                      </a: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일</a:t>
                      </a: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(</a:t>
                      </a: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목</a:t>
                      </a: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)~7</a:t>
                      </a: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월 </a:t>
                      </a: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9</a:t>
                      </a: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일</a:t>
                      </a: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(</a:t>
                      </a: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화</a:t>
                      </a: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)</a:t>
                      </a:r>
                      <a:endParaRPr lang="ko-KR" altLang="en-US" sz="1600" b="1" kern="1200" dirty="0">
                        <a:solidFill>
                          <a:schemeClr val="dk1"/>
                        </a:solidFill>
                        <a:effectLst/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송원고등학교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2216419"/>
                  </a:ext>
                </a:extLst>
              </a:tr>
              <a:tr h="5760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2</a:t>
                      </a:r>
                      <a:r>
                        <a:rPr lang="ko-KR" altLang="en-US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학기 </a:t>
                      </a:r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</a:t>
                      </a:r>
                      <a:r>
                        <a:rPr lang="ko-KR" altLang="en-US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차 지필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10</a:t>
                      </a: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월 </a:t>
                      </a: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7</a:t>
                      </a: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일</a:t>
                      </a: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(</a:t>
                      </a: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월</a:t>
                      </a: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)~10</a:t>
                      </a: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월 </a:t>
                      </a: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11</a:t>
                      </a: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일</a:t>
                      </a: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(</a:t>
                      </a: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금</a:t>
                      </a: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)</a:t>
                      </a:r>
                      <a:endParaRPr lang="ko-KR" altLang="en-US" sz="1600" b="1" kern="1200" dirty="0">
                        <a:solidFill>
                          <a:schemeClr val="dk1"/>
                        </a:solidFill>
                        <a:effectLst/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송원고등학교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5624812"/>
                  </a:ext>
                </a:extLst>
              </a:tr>
              <a:tr h="50405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2</a:t>
                      </a:r>
                      <a:r>
                        <a:rPr lang="ko-KR" altLang="en-US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학기 </a:t>
                      </a:r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2</a:t>
                      </a:r>
                      <a:r>
                        <a:rPr lang="ko-KR" altLang="en-US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차 지필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12</a:t>
                      </a: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월 </a:t>
                      </a: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12</a:t>
                      </a: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일</a:t>
                      </a: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(</a:t>
                      </a: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목</a:t>
                      </a: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)~12</a:t>
                      </a: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월 </a:t>
                      </a: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17</a:t>
                      </a: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일</a:t>
                      </a: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(</a:t>
                      </a:r>
                      <a:r>
                        <a:rPr lang="ko-KR" altLang="en-US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화</a:t>
                      </a:r>
                      <a:r>
                        <a:rPr lang="en-US" altLang="ko-KR" sz="1600" b="1" kern="1200" dirty="0">
                          <a:solidFill>
                            <a:schemeClr val="dk1"/>
                          </a:solidFill>
                          <a:effectLst/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)</a:t>
                      </a:r>
                      <a:endParaRPr lang="ko-KR" altLang="en-US" sz="1600" b="1" kern="1200" dirty="0">
                        <a:solidFill>
                          <a:schemeClr val="dk1"/>
                        </a:solidFill>
                        <a:effectLst/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송원고등학교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8402144"/>
                  </a:ext>
                </a:extLst>
              </a:tr>
              <a:tr h="504056">
                <a:tc rowSpan="4">
                  <a:txBody>
                    <a:bodyPr/>
                    <a:lstStyle/>
                    <a:p>
                      <a:pPr algn="ctr" latinLnBrk="1"/>
                      <a:endParaRPr lang="en-US" altLang="ko-KR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  <a:p>
                      <a:pPr algn="ctr" latinLnBrk="1"/>
                      <a:endParaRPr lang="en-US" altLang="ko-KR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  <a:p>
                      <a:pPr algn="ctr" latinLnBrk="1"/>
                      <a:endParaRPr lang="en-US" altLang="ko-KR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  <a:p>
                      <a:pPr algn="ctr" latinLnBrk="1"/>
                      <a:endParaRPr lang="en-US" altLang="ko-KR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전국연합 학력평가</a:t>
                      </a:r>
                      <a:endParaRPr lang="en-US" altLang="ko-KR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  <a:p>
                      <a:pPr algn="ctr" latinLnBrk="1"/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3</a:t>
                      </a:r>
                      <a:r>
                        <a:rPr lang="ko-KR" altLang="en-US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3</a:t>
                      </a:r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월 </a:t>
                      </a:r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28</a:t>
                      </a:r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일</a:t>
                      </a:r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(</a:t>
                      </a:r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목</a:t>
                      </a:r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)</a:t>
                      </a:r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서울특별시</a:t>
                      </a:r>
                      <a:r>
                        <a:rPr lang="ko-KR" altLang="en-US" sz="1400" b="1" baseline="0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 교육청</a:t>
                      </a:r>
                      <a:endParaRPr lang="ko-KR" altLang="en-US" sz="14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2481845"/>
                  </a:ext>
                </a:extLst>
              </a:tr>
              <a:tr h="54006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6</a:t>
                      </a:r>
                      <a:r>
                        <a:rPr lang="ko-KR" altLang="en-US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6</a:t>
                      </a:r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월 </a:t>
                      </a:r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4</a:t>
                      </a:r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일</a:t>
                      </a:r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(</a:t>
                      </a:r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화</a:t>
                      </a:r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)</a:t>
                      </a:r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부산광역시 교육청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0069217"/>
                  </a:ext>
                </a:extLst>
              </a:tr>
              <a:tr h="61206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9</a:t>
                      </a:r>
                      <a:r>
                        <a:rPr lang="ko-KR" altLang="en-US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9</a:t>
                      </a:r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월 </a:t>
                      </a:r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4</a:t>
                      </a:r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일</a:t>
                      </a:r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(</a:t>
                      </a:r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수</a:t>
                      </a:r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)</a:t>
                      </a:r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인천광역시 교육청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95646"/>
                  </a:ext>
                </a:extLst>
              </a:tr>
              <a:tr h="50405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10</a:t>
                      </a:r>
                      <a:r>
                        <a:rPr lang="ko-KR" altLang="en-US" sz="17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10</a:t>
                      </a:r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월 </a:t>
                      </a:r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15</a:t>
                      </a:r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일</a:t>
                      </a:r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(</a:t>
                      </a:r>
                      <a:r>
                        <a:rPr lang="ko-KR" altLang="en-US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화</a:t>
                      </a:r>
                      <a:r>
                        <a:rPr lang="en-US" altLang="ko-KR" sz="16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)</a:t>
                      </a:r>
                      <a:endParaRPr lang="ko-KR" altLang="en-US" sz="1600" b="1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경기도 교육청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3415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00683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E72BEE98-AF57-482C-832F-42ACC6BD1FF3}"/>
              </a:ext>
            </a:extLst>
          </p:cNvPr>
          <p:cNvGrpSpPr/>
          <p:nvPr/>
        </p:nvGrpSpPr>
        <p:grpSpPr>
          <a:xfrm>
            <a:off x="-7231" y="873940"/>
            <a:ext cx="12199231" cy="5984060"/>
            <a:chOff x="-5903" y="873940"/>
            <a:chExt cx="12199231" cy="5984060"/>
          </a:xfrm>
        </p:grpSpPr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753F99C0-93DB-4694-82A1-9870863252FB}"/>
                </a:ext>
              </a:extLst>
            </p:cNvPr>
            <p:cNvGrpSpPr/>
            <p:nvPr/>
          </p:nvGrpSpPr>
          <p:grpSpPr>
            <a:xfrm>
              <a:off x="-5903" y="873940"/>
              <a:ext cx="12199231" cy="5984060"/>
              <a:chOff x="-7231" y="873940"/>
              <a:chExt cx="12199231" cy="5984060"/>
            </a:xfrm>
          </p:grpSpPr>
          <p:pic>
            <p:nvPicPr>
              <p:cNvPr id="69" name="그림 68">
                <a:extLst>
                  <a:ext uri="{FF2B5EF4-FFF2-40B4-BE49-F238E27FC236}">
                    <a16:creationId xmlns:a16="http://schemas.microsoft.com/office/drawing/2014/main" id="{EB35AE2F-BE2E-4788-B53D-6FC4D5DA8F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700" b="11961"/>
              <a:stretch/>
            </p:blipFill>
            <p:spPr>
              <a:xfrm>
                <a:off x="3108583" y="873940"/>
                <a:ext cx="9083417" cy="5984060"/>
              </a:xfrm>
              <a:prstGeom prst="rect">
                <a:avLst/>
              </a:prstGeom>
            </p:spPr>
          </p:pic>
          <p:pic>
            <p:nvPicPr>
              <p:cNvPr id="71" name="그림 70">
                <a:extLst>
                  <a:ext uri="{FF2B5EF4-FFF2-40B4-BE49-F238E27FC236}">
                    <a16:creationId xmlns:a16="http://schemas.microsoft.com/office/drawing/2014/main" id="{117DFD2C-9E5F-441F-9FDC-DF8C85129C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835" b="11961"/>
              <a:stretch/>
            </p:blipFill>
            <p:spPr>
              <a:xfrm flipH="1">
                <a:off x="-7231" y="938630"/>
                <a:ext cx="4337538" cy="5913276"/>
              </a:xfrm>
              <a:prstGeom prst="rect">
                <a:avLst/>
              </a:prstGeom>
            </p:spPr>
          </p:pic>
        </p:grp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B5D11C3D-40F9-4985-92FF-A018DEA23F1E}"/>
                </a:ext>
              </a:extLst>
            </p:cNvPr>
            <p:cNvGrpSpPr/>
            <p:nvPr/>
          </p:nvGrpSpPr>
          <p:grpSpPr>
            <a:xfrm>
              <a:off x="3464288" y="4678042"/>
              <a:ext cx="5039306" cy="131130"/>
              <a:chOff x="3464288" y="4678042"/>
              <a:chExt cx="5039306" cy="131130"/>
            </a:xfrm>
          </p:grpSpPr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7FB882FF-7A85-4600-A028-EC68796FC329}"/>
                  </a:ext>
                </a:extLst>
              </p:cNvPr>
              <p:cNvSpPr/>
              <p:nvPr/>
            </p:nvSpPr>
            <p:spPr>
              <a:xfrm>
                <a:off x="3464288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1" name="타원 60">
                <a:extLst>
                  <a:ext uri="{FF2B5EF4-FFF2-40B4-BE49-F238E27FC236}">
                    <a16:creationId xmlns:a16="http://schemas.microsoft.com/office/drawing/2014/main" id="{5B0A913F-016E-40D3-9068-08F63E813455}"/>
                  </a:ext>
                </a:extLst>
              </p:cNvPr>
              <p:cNvSpPr/>
              <p:nvPr/>
            </p:nvSpPr>
            <p:spPr>
              <a:xfrm>
                <a:off x="5918376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2" name="타원 61">
                <a:extLst>
                  <a:ext uri="{FF2B5EF4-FFF2-40B4-BE49-F238E27FC236}">
                    <a16:creationId xmlns:a16="http://schemas.microsoft.com/office/drawing/2014/main" id="{DE5C8B26-12BC-44E6-B1FB-71E0A9E66E09}"/>
                  </a:ext>
                </a:extLst>
              </p:cNvPr>
              <p:cNvSpPr/>
              <p:nvPr/>
            </p:nvSpPr>
            <p:spPr>
              <a:xfrm>
                <a:off x="8372464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B602C0A-CBD6-48B6-B2DF-4DEF663ABA2D}"/>
              </a:ext>
            </a:extLst>
          </p:cNvPr>
          <p:cNvSpPr txBox="1"/>
          <p:nvPr/>
        </p:nvSpPr>
        <p:spPr>
          <a:xfrm>
            <a:off x="960572" y="224644"/>
            <a:ext cx="9305698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석차 등급 분할 기준</a:t>
            </a: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3200" b="1" spc="-200" dirty="0" err="1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공통과목</a:t>
            </a: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/ 200</a:t>
            </a: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명 기준</a:t>
            </a: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)</a:t>
            </a:r>
            <a:endParaRPr lang="ko-KR" altLang="en-US" sz="3200" b="1" spc="-200" dirty="0">
              <a:ln>
                <a:solidFill>
                  <a:srgbClr val="4F81BD">
                    <a:alpha val="2000"/>
                  </a:srgbClr>
                </a:solidFill>
              </a:ln>
              <a:solidFill>
                <a:srgbClr val="021F4A"/>
              </a:solidFill>
              <a:latin typeface="맑은 고딕" panose="020B0503020000020004" pitchFamily="50" charset="-127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A157826-8271-43BE-832D-2DDDEB3A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42</a:t>
            </a:fld>
            <a:endParaRPr lang="ko-KR" altLang="en-US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912143"/>
              </p:ext>
            </p:extLst>
          </p:nvPr>
        </p:nvGraphicFramePr>
        <p:xfrm>
          <a:off x="0" y="2462510"/>
          <a:ext cx="9469056" cy="280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6828">
                  <a:extLst>
                    <a:ext uri="{9D8B030D-6E8A-4147-A177-3AD203B41FA5}">
                      <a16:colId xmlns:a16="http://schemas.microsoft.com/office/drawing/2014/main" val="1734567483"/>
                    </a:ext>
                  </a:extLst>
                </a:gridCol>
                <a:gridCol w="904692">
                  <a:extLst>
                    <a:ext uri="{9D8B030D-6E8A-4147-A177-3AD203B41FA5}">
                      <a16:colId xmlns:a16="http://schemas.microsoft.com/office/drawing/2014/main" val="3784998564"/>
                    </a:ext>
                  </a:extLst>
                </a:gridCol>
                <a:gridCol w="904692">
                  <a:extLst>
                    <a:ext uri="{9D8B030D-6E8A-4147-A177-3AD203B41FA5}">
                      <a16:colId xmlns:a16="http://schemas.microsoft.com/office/drawing/2014/main" val="3345515283"/>
                    </a:ext>
                  </a:extLst>
                </a:gridCol>
                <a:gridCol w="904692">
                  <a:extLst>
                    <a:ext uri="{9D8B030D-6E8A-4147-A177-3AD203B41FA5}">
                      <a16:colId xmlns:a16="http://schemas.microsoft.com/office/drawing/2014/main" val="168438468"/>
                    </a:ext>
                  </a:extLst>
                </a:gridCol>
                <a:gridCol w="904692">
                  <a:extLst>
                    <a:ext uri="{9D8B030D-6E8A-4147-A177-3AD203B41FA5}">
                      <a16:colId xmlns:a16="http://schemas.microsoft.com/office/drawing/2014/main" val="1600599659"/>
                    </a:ext>
                  </a:extLst>
                </a:gridCol>
                <a:gridCol w="904692">
                  <a:extLst>
                    <a:ext uri="{9D8B030D-6E8A-4147-A177-3AD203B41FA5}">
                      <a16:colId xmlns:a16="http://schemas.microsoft.com/office/drawing/2014/main" val="1418702793"/>
                    </a:ext>
                  </a:extLst>
                </a:gridCol>
                <a:gridCol w="904692">
                  <a:extLst>
                    <a:ext uri="{9D8B030D-6E8A-4147-A177-3AD203B41FA5}">
                      <a16:colId xmlns:a16="http://schemas.microsoft.com/office/drawing/2014/main" val="4231881739"/>
                    </a:ext>
                  </a:extLst>
                </a:gridCol>
                <a:gridCol w="904692">
                  <a:extLst>
                    <a:ext uri="{9D8B030D-6E8A-4147-A177-3AD203B41FA5}">
                      <a16:colId xmlns:a16="http://schemas.microsoft.com/office/drawing/2014/main" val="3430881302"/>
                    </a:ext>
                  </a:extLst>
                </a:gridCol>
                <a:gridCol w="904692">
                  <a:extLst>
                    <a:ext uri="{9D8B030D-6E8A-4147-A177-3AD203B41FA5}">
                      <a16:colId xmlns:a16="http://schemas.microsoft.com/office/drawing/2014/main" val="1118209383"/>
                    </a:ext>
                  </a:extLst>
                </a:gridCol>
                <a:gridCol w="904692">
                  <a:extLst>
                    <a:ext uri="{9D8B030D-6E8A-4147-A177-3AD203B41FA5}">
                      <a16:colId xmlns:a16="http://schemas.microsoft.com/office/drawing/2014/main" val="633620417"/>
                    </a:ext>
                  </a:extLst>
                </a:gridCol>
              </a:tblGrid>
              <a:tr h="5613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구분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dist" latinLnBrk="1"/>
                      <a:r>
                        <a:rPr lang="en-US" altLang="ko-KR" dirty="0"/>
                        <a:t>1</a:t>
                      </a:r>
                      <a:r>
                        <a:rPr lang="ko-KR" altLang="en-US" dirty="0"/>
                        <a:t>등급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dist" latinLnBrk="1"/>
                      <a:r>
                        <a:rPr lang="en-US" altLang="ko-KR" dirty="0"/>
                        <a:t>2</a:t>
                      </a:r>
                      <a:r>
                        <a:rPr lang="ko-KR" altLang="en-US" dirty="0"/>
                        <a:t>등급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dist" latinLnBrk="1"/>
                      <a:r>
                        <a:rPr lang="en-US" altLang="ko-KR" dirty="0"/>
                        <a:t>3</a:t>
                      </a:r>
                      <a:r>
                        <a:rPr lang="ko-KR" altLang="en-US" dirty="0"/>
                        <a:t>등급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dist" latinLnBrk="1"/>
                      <a:r>
                        <a:rPr lang="en-US" altLang="ko-KR" dirty="0"/>
                        <a:t>4</a:t>
                      </a:r>
                      <a:r>
                        <a:rPr lang="ko-KR" altLang="en-US" dirty="0"/>
                        <a:t>등급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dist" latinLnBrk="1"/>
                      <a:r>
                        <a:rPr lang="en-US" altLang="ko-KR" dirty="0"/>
                        <a:t>5</a:t>
                      </a:r>
                      <a:r>
                        <a:rPr lang="ko-KR" altLang="en-US" dirty="0"/>
                        <a:t>등급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dist" latinLnBrk="1"/>
                      <a:r>
                        <a:rPr lang="en-US" altLang="ko-KR" dirty="0"/>
                        <a:t>6</a:t>
                      </a:r>
                      <a:r>
                        <a:rPr lang="ko-KR" altLang="en-US" dirty="0"/>
                        <a:t>등급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dist" latinLnBrk="1"/>
                      <a:r>
                        <a:rPr lang="en-US" altLang="ko-KR" dirty="0"/>
                        <a:t>7</a:t>
                      </a:r>
                      <a:r>
                        <a:rPr lang="ko-KR" altLang="en-US" dirty="0"/>
                        <a:t>등급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dist" latinLnBrk="1"/>
                      <a:r>
                        <a:rPr lang="en-US" altLang="ko-KR" dirty="0"/>
                        <a:t>8</a:t>
                      </a:r>
                      <a:r>
                        <a:rPr lang="ko-KR" altLang="en-US" dirty="0"/>
                        <a:t>등급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dist" latinLnBrk="1"/>
                      <a:r>
                        <a:rPr lang="en-US" altLang="ko-KR" dirty="0"/>
                        <a:t>9</a:t>
                      </a:r>
                      <a:r>
                        <a:rPr lang="ko-KR" altLang="en-US" dirty="0"/>
                        <a:t>등급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333417"/>
                  </a:ext>
                </a:extLst>
              </a:tr>
              <a:tr h="5613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누적 비율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4%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11%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23%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40%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60%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77%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89%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96%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100%</a:t>
                      </a:r>
                      <a:endParaRPr lang="ko-KR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6744780"/>
                  </a:ext>
                </a:extLst>
              </a:tr>
              <a:tr h="5613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누적 인원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8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22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46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80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120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154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178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192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200</a:t>
                      </a:r>
                      <a:endParaRPr lang="ko-KR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9430670"/>
                  </a:ext>
                </a:extLst>
              </a:tr>
              <a:tr h="561384"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3819641"/>
                  </a:ext>
                </a:extLst>
              </a:tr>
              <a:tr h="5613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등급 인원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8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14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24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34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40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34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24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14</a:t>
                      </a:r>
                      <a:endParaRPr lang="ko-KR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/>
                        <a:t>8</a:t>
                      </a:r>
                      <a:endParaRPr lang="ko-KR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9923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17807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43</a:t>
            </a:fld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45BE8E-FD29-4DAE-908C-DF55A3FB4195}"/>
              </a:ext>
            </a:extLst>
          </p:cNvPr>
          <p:cNvSpPr txBox="1"/>
          <p:nvPr/>
        </p:nvSpPr>
        <p:spPr>
          <a:xfrm>
            <a:off x="947428" y="152636"/>
            <a:ext cx="9384431" cy="55835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spc="-200" noProof="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3200" b="1" spc="-200" noProof="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학년 교과프로그램의 목표</a:t>
            </a:r>
            <a:endParaRPr kumimoji="0" lang="ko-KR" altLang="en-US" sz="3200" b="1" i="0" u="none" strike="noStrike" kern="1200" cap="none" spc="-200" normalizeH="0" baseline="0" noProof="0" dirty="0">
              <a:ln>
                <a:solidFill>
                  <a:srgbClr val="4F81BD">
                    <a:alpha val="2000"/>
                  </a:srgbClr>
                </a:solidFill>
              </a:ln>
              <a:solidFill>
                <a:srgbClr val="021F4A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9676" y="2748838"/>
            <a:ext cx="5760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학</a:t>
            </a:r>
            <a:r>
              <a:rPr lang="ko-KR" altLang="en-US" sz="9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력향</a:t>
            </a:r>
            <a:r>
              <a:rPr lang="ko-KR" alt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상</a:t>
            </a:r>
          </a:p>
        </p:txBody>
      </p:sp>
    </p:spTree>
    <p:extLst>
      <p:ext uri="{BB962C8B-B14F-4D97-AF65-F5344CB8AC3E}">
        <p14:creationId xmlns:p14="http://schemas.microsoft.com/office/powerpoint/2010/main" val="13650121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E72BEE98-AF57-482C-832F-42ACC6BD1FF3}"/>
              </a:ext>
            </a:extLst>
          </p:cNvPr>
          <p:cNvGrpSpPr/>
          <p:nvPr/>
        </p:nvGrpSpPr>
        <p:grpSpPr>
          <a:xfrm>
            <a:off x="-5903" y="873940"/>
            <a:ext cx="12199231" cy="5984060"/>
            <a:chOff x="-5903" y="873940"/>
            <a:chExt cx="12199231" cy="5984060"/>
          </a:xfrm>
        </p:grpSpPr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753F99C0-93DB-4694-82A1-9870863252FB}"/>
                </a:ext>
              </a:extLst>
            </p:cNvPr>
            <p:cNvGrpSpPr/>
            <p:nvPr/>
          </p:nvGrpSpPr>
          <p:grpSpPr>
            <a:xfrm>
              <a:off x="-5903" y="873940"/>
              <a:ext cx="12199231" cy="5984060"/>
              <a:chOff x="-7231" y="873940"/>
              <a:chExt cx="12199231" cy="5984060"/>
            </a:xfrm>
          </p:grpSpPr>
          <p:pic>
            <p:nvPicPr>
              <p:cNvPr id="69" name="그림 68">
                <a:extLst>
                  <a:ext uri="{FF2B5EF4-FFF2-40B4-BE49-F238E27FC236}">
                    <a16:creationId xmlns:a16="http://schemas.microsoft.com/office/drawing/2014/main" id="{EB35AE2F-BE2E-4788-B53D-6FC4D5DA8F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700" b="11961"/>
              <a:stretch/>
            </p:blipFill>
            <p:spPr>
              <a:xfrm>
                <a:off x="3108583" y="873940"/>
                <a:ext cx="9083417" cy="5984060"/>
              </a:xfrm>
              <a:prstGeom prst="rect">
                <a:avLst/>
              </a:prstGeom>
            </p:spPr>
          </p:pic>
          <p:pic>
            <p:nvPicPr>
              <p:cNvPr id="71" name="그림 70">
                <a:extLst>
                  <a:ext uri="{FF2B5EF4-FFF2-40B4-BE49-F238E27FC236}">
                    <a16:creationId xmlns:a16="http://schemas.microsoft.com/office/drawing/2014/main" id="{117DFD2C-9E5F-441F-9FDC-DF8C85129C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835" b="11961"/>
              <a:stretch/>
            </p:blipFill>
            <p:spPr>
              <a:xfrm flipH="1">
                <a:off x="-7231" y="938630"/>
                <a:ext cx="4337538" cy="5913276"/>
              </a:xfrm>
              <a:prstGeom prst="rect">
                <a:avLst/>
              </a:prstGeom>
            </p:spPr>
          </p:pic>
        </p:grp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B5D11C3D-40F9-4985-92FF-A018DEA23F1E}"/>
                </a:ext>
              </a:extLst>
            </p:cNvPr>
            <p:cNvGrpSpPr/>
            <p:nvPr/>
          </p:nvGrpSpPr>
          <p:grpSpPr>
            <a:xfrm>
              <a:off x="1947589" y="1294602"/>
              <a:ext cx="8072704" cy="4836903"/>
              <a:chOff x="1947589" y="1294602"/>
              <a:chExt cx="8072704" cy="4836903"/>
            </a:xfrm>
          </p:grpSpPr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D73E46DA-D017-4FA2-A53D-2CFBD1CF79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84" t="28814" r="21173" b="26687"/>
              <a:stretch/>
            </p:blipFill>
            <p:spPr>
              <a:xfrm>
                <a:off x="1947589" y="1610432"/>
                <a:ext cx="8072704" cy="342258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866CDBD-3068-4B79-95FD-F86FCAA1FF88}"/>
                  </a:ext>
                </a:extLst>
              </p:cNvPr>
              <p:cNvSpPr txBox="1"/>
              <p:nvPr/>
            </p:nvSpPr>
            <p:spPr>
              <a:xfrm>
                <a:off x="2869581" y="2893516"/>
                <a:ext cx="1303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ko-KR" altLang="en-US" sz="2400" b="1" kern="0" spc="-15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003964"/>
                    </a:solidFill>
                    <a:latin typeface="+mn-ea"/>
                  </a:rPr>
                  <a:t>정규수업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0DF6336-4782-4BE4-B641-9BB2EDD01E33}"/>
                  </a:ext>
                </a:extLst>
              </p:cNvPr>
              <p:cNvSpPr txBox="1"/>
              <p:nvPr/>
            </p:nvSpPr>
            <p:spPr>
              <a:xfrm>
                <a:off x="5211546" y="2901210"/>
                <a:ext cx="1519696" cy="353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ko-KR" altLang="en-US" sz="2300" b="1" kern="0" spc="-15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1E73BD"/>
                    </a:solidFill>
                    <a:latin typeface="+mn-ea"/>
                  </a:rPr>
                  <a:t>방과후수업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3499B95-789A-4F94-B8F0-42643BF8C67A}"/>
                  </a:ext>
                </a:extLst>
              </p:cNvPr>
              <p:cNvSpPr txBox="1"/>
              <p:nvPr/>
            </p:nvSpPr>
            <p:spPr>
              <a:xfrm>
                <a:off x="7784193" y="2770405"/>
                <a:ext cx="1303998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ko-KR" altLang="en-US" sz="2000" b="1" kern="0" spc="-15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25A8B9"/>
                    </a:solidFill>
                    <a:latin typeface="+mn-ea"/>
                  </a:rPr>
                  <a:t>자기주도적 학습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F966967-4DA9-4D88-8A77-07B5EF8C8EA7}"/>
                  </a:ext>
                </a:extLst>
              </p:cNvPr>
              <p:cNvSpPr txBox="1"/>
              <p:nvPr/>
            </p:nvSpPr>
            <p:spPr>
              <a:xfrm>
                <a:off x="2880597" y="1294602"/>
                <a:ext cx="1303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en-US" altLang="ko-KR" sz="24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003964"/>
                    </a:solidFill>
                    <a:latin typeface="+mn-ea"/>
                  </a:rPr>
                  <a:t>1</a:t>
                </a:r>
                <a:endParaRPr lang="ko-KR" altLang="en-US" sz="24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003964"/>
                  </a:solidFill>
                  <a:latin typeface="+mn-ea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B6334BE-4FF4-42A5-84EA-C181406A5E08}"/>
                  </a:ext>
                </a:extLst>
              </p:cNvPr>
              <p:cNvSpPr txBox="1"/>
              <p:nvPr/>
            </p:nvSpPr>
            <p:spPr>
              <a:xfrm>
                <a:off x="5332395" y="1294602"/>
                <a:ext cx="1303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en-US" altLang="ko-KR" sz="24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1E73BD"/>
                    </a:solidFill>
                    <a:latin typeface="+mn-ea"/>
                  </a:rPr>
                  <a:t>2</a:t>
                </a:r>
                <a:endParaRPr lang="ko-KR" altLang="en-US" sz="24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1E73BD"/>
                  </a:solidFill>
                  <a:latin typeface="+mn-ea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65F022D-BB1A-4604-BD3F-2BC9F0D42864}"/>
                  </a:ext>
                </a:extLst>
              </p:cNvPr>
              <p:cNvSpPr txBox="1"/>
              <p:nvPr/>
            </p:nvSpPr>
            <p:spPr>
              <a:xfrm>
                <a:off x="7784193" y="1294602"/>
                <a:ext cx="1303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en-US" altLang="ko-KR" sz="24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25A8B9"/>
                    </a:solidFill>
                    <a:latin typeface="+mn-ea"/>
                  </a:rPr>
                  <a:t>3</a:t>
                </a:r>
                <a:endParaRPr lang="ko-KR" altLang="en-US" sz="24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25A8B9"/>
                  </a:solidFill>
                  <a:latin typeface="+mn-ea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7DE0A96-C3A3-4F1B-8734-CB8011FAE0C1}"/>
                  </a:ext>
                </a:extLst>
              </p:cNvPr>
              <p:cNvSpPr txBox="1"/>
              <p:nvPr/>
            </p:nvSpPr>
            <p:spPr>
              <a:xfrm>
                <a:off x="2342889" y="4929985"/>
                <a:ext cx="2569907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975" marR="0" lvl="0" indent="-180975" algn="l" defTabSz="914400" rtl="0" eaLnBrk="1" fontAlgn="auto" latinLnBrk="1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ko-KR" altLang="en-US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수능 최근 트렌드 분석</a:t>
                </a:r>
                <a:endParaRPr lang="en-US" altLang="ko-KR" sz="20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endParaRPr>
              </a:p>
              <a:p>
                <a:pPr marL="180975" indent="-180975">
                  <a:lnSpc>
                    <a:spcPct val="12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ko-KR" altLang="en-US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수능 기출 분석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1A03B06-91C7-4BAD-B2C4-D915AF5765A5}"/>
                  </a:ext>
                </a:extLst>
              </p:cNvPr>
              <p:cNvSpPr txBox="1"/>
              <p:nvPr/>
            </p:nvSpPr>
            <p:spPr>
              <a:xfrm>
                <a:off x="4987274" y="4986576"/>
                <a:ext cx="2114211" cy="11449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975" marR="0" lvl="0" indent="-180975" algn="l" defTabSz="914400" rtl="0" eaLnBrk="1" fontAlgn="auto" latinLnBrk="1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ko-KR" altLang="en-US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정규수업 보완</a:t>
                </a:r>
              </a:p>
              <a:p>
                <a:pPr marL="180975" marR="0" lvl="0" indent="-180975" algn="l" defTabSz="914400" rtl="0" eaLnBrk="1" fontAlgn="auto" latinLnBrk="1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ko-KR" altLang="en-US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선택 중심 편성</a:t>
                </a:r>
                <a:endParaRPr lang="en-US" altLang="ko-KR" sz="19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endParaRPr>
              </a:p>
              <a:p>
                <a:pPr marL="180975" marR="0" lvl="0" indent="-180975" algn="l" defTabSz="914400" rtl="0" eaLnBrk="1" fontAlgn="auto" latinLnBrk="1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ko-KR" altLang="en-US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수준별 지도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1F2C244-6D46-4765-BDCB-6038289DDD2B}"/>
                  </a:ext>
                </a:extLst>
              </p:cNvPr>
              <p:cNvSpPr txBox="1"/>
              <p:nvPr/>
            </p:nvSpPr>
            <p:spPr>
              <a:xfrm>
                <a:off x="7175963" y="4958607"/>
                <a:ext cx="2844330" cy="4085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975" indent="-180975">
                  <a:lnSpc>
                    <a:spcPct val="12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ko-KR" altLang="en-US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대입을 위한 필수 요소</a:t>
                </a:r>
                <a:endParaRPr lang="en-US" altLang="ko-KR" sz="19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endParaRPr>
              </a:p>
            </p:txBody>
          </p:sp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7FB882FF-7A85-4600-A028-EC68796FC329}"/>
                  </a:ext>
                </a:extLst>
              </p:cNvPr>
              <p:cNvSpPr/>
              <p:nvPr/>
            </p:nvSpPr>
            <p:spPr>
              <a:xfrm>
                <a:off x="3464288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1" name="타원 60">
                <a:extLst>
                  <a:ext uri="{FF2B5EF4-FFF2-40B4-BE49-F238E27FC236}">
                    <a16:creationId xmlns:a16="http://schemas.microsoft.com/office/drawing/2014/main" id="{5B0A913F-016E-40D3-9068-08F63E813455}"/>
                  </a:ext>
                </a:extLst>
              </p:cNvPr>
              <p:cNvSpPr/>
              <p:nvPr/>
            </p:nvSpPr>
            <p:spPr>
              <a:xfrm>
                <a:off x="5918376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2" name="타원 61">
                <a:extLst>
                  <a:ext uri="{FF2B5EF4-FFF2-40B4-BE49-F238E27FC236}">
                    <a16:creationId xmlns:a16="http://schemas.microsoft.com/office/drawing/2014/main" id="{DE5C8B26-12BC-44E6-B1FB-71E0A9E66E09}"/>
                  </a:ext>
                </a:extLst>
              </p:cNvPr>
              <p:cNvSpPr/>
              <p:nvPr/>
            </p:nvSpPr>
            <p:spPr>
              <a:xfrm>
                <a:off x="8372464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B602C0A-CBD6-48B6-B2DF-4DEF663ABA2D}"/>
              </a:ext>
            </a:extLst>
          </p:cNvPr>
          <p:cNvSpPr txBox="1"/>
          <p:nvPr/>
        </p:nvSpPr>
        <p:spPr>
          <a:xfrm>
            <a:off x="960572" y="224644"/>
            <a:ext cx="9305698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1</a:t>
            </a: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학년 교과 프로그램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A157826-8271-43BE-832D-2DDDEB3A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57610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45</a:t>
            </a:fld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45BE8E-FD29-4DAE-908C-DF55A3FB4195}"/>
              </a:ext>
            </a:extLst>
          </p:cNvPr>
          <p:cNvSpPr txBox="1"/>
          <p:nvPr/>
        </p:nvSpPr>
        <p:spPr>
          <a:xfrm>
            <a:off x="947428" y="152636"/>
            <a:ext cx="9384431" cy="55835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spc="-200" noProof="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3200" b="1" spc="-200" noProof="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학년 진학 지도 프로그램의 목표</a:t>
            </a:r>
            <a:endParaRPr kumimoji="0" lang="ko-KR" altLang="en-US" sz="3200" b="1" i="0" u="none" strike="noStrike" kern="1200" cap="none" spc="-200" normalizeH="0" baseline="0" noProof="0" dirty="0">
              <a:ln>
                <a:solidFill>
                  <a:srgbClr val="4F81BD">
                    <a:alpha val="2000"/>
                  </a:srgbClr>
                </a:solidFill>
              </a:ln>
              <a:solidFill>
                <a:srgbClr val="021F4A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9676" y="2748838"/>
            <a:ext cx="5760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역량강화</a:t>
            </a:r>
          </a:p>
        </p:txBody>
      </p:sp>
    </p:spTree>
    <p:extLst>
      <p:ext uri="{BB962C8B-B14F-4D97-AF65-F5344CB8AC3E}">
        <p14:creationId xmlns:p14="http://schemas.microsoft.com/office/powerpoint/2010/main" val="25150945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E72BEE98-AF57-482C-832F-42ACC6BD1FF3}"/>
              </a:ext>
            </a:extLst>
          </p:cNvPr>
          <p:cNvGrpSpPr/>
          <p:nvPr/>
        </p:nvGrpSpPr>
        <p:grpSpPr>
          <a:xfrm>
            <a:off x="-22198" y="873940"/>
            <a:ext cx="12215526" cy="5984060"/>
            <a:chOff x="-22198" y="873940"/>
            <a:chExt cx="12215526" cy="5984060"/>
          </a:xfrm>
        </p:grpSpPr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753F99C0-93DB-4694-82A1-9870863252FB}"/>
                </a:ext>
              </a:extLst>
            </p:cNvPr>
            <p:cNvGrpSpPr/>
            <p:nvPr/>
          </p:nvGrpSpPr>
          <p:grpSpPr>
            <a:xfrm>
              <a:off x="-22198" y="873940"/>
              <a:ext cx="12215526" cy="5984060"/>
              <a:chOff x="-23526" y="873940"/>
              <a:chExt cx="12215526" cy="5984060"/>
            </a:xfrm>
          </p:grpSpPr>
          <p:pic>
            <p:nvPicPr>
              <p:cNvPr id="69" name="그림 68">
                <a:extLst>
                  <a:ext uri="{FF2B5EF4-FFF2-40B4-BE49-F238E27FC236}">
                    <a16:creationId xmlns:a16="http://schemas.microsoft.com/office/drawing/2014/main" id="{EB35AE2F-BE2E-4788-B53D-6FC4D5DA8F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700" b="11961"/>
              <a:stretch/>
            </p:blipFill>
            <p:spPr>
              <a:xfrm>
                <a:off x="3108583" y="873940"/>
                <a:ext cx="9083417" cy="5984060"/>
              </a:xfrm>
              <a:prstGeom prst="rect">
                <a:avLst/>
              </a:prstGeom>
            </p:spPr>
          </p:pic>
          <p:pic>
            <p:nvPicPr>
              <p:cNvPr id="71" name="그림 70">
                <a:extLst>
                  <a:ext uri="{FF2B5EF4-FFF2-40B4-BE49-F238E27FC236}">
                    <a16:creationId xmlns:a16="http://schemas.microsoft.com/office/drawing/2014/main" id="{117DFD2C-9E5F-441F-9FDC-DF8C85129C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835" b="11961"/>
              <a:stretch/>
            </p:blipFill>
            <p:spPr>
              <a:xfrm flipH="1">
                <a:off x="-23526" y="944724"/>
                <a:ext cx="4337538" cy="5913276"/>
              </a:xfrm>
              <a:prstGeom prst="rect">
                <a:avLst/>
              </a:prstGeom>
            </p:spPr>
          </p:pic>
        </p:grp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B5D11C3D-40F9-4985-92FF-A018DEA23F1E}"/>
                </a:ext>
              </a:extLst>
            </p:cNvPr>
            <p:cNvGrpSpPr/>
            <p:nvPr/>
          </p:nvGrpSpPr>
          <p:grpSpPr>
            <a:xfrm>
              <a:off x="1947589" y="1294602"/>
              <a:ext cx="8072704" cy="5155778"/>
              <a:chOff x="1947589" y="1294602"/>
              <a:chExt cx="8072704" cy="5155778"/>
            </a:xfrm>
          </p:grpSpPr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D73E46DA-D017-4FA2-A53D-2CFBD1CF79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84" t="28814" r="21173" b="26687"/>
              <a:stretch/>
            </p:blipFill>
            <p:spPr>
              <a:xfrm>
                <a:off x="1947589" y="1610432"/>
                <a:ext cx="8072704" cy="342258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866CDBD-3068-4B79-95FD-F86FCAA1FF88}"/>
                  </a:ext>
                </a:extLst>
              </p:cNvPr>
              <p:cNvSpPr txBox="1"/>
              <p:nvPr/>
            </p:nvSpPr>
            <p:spPr>
              <a:xfrm>
                <a:off x="2869581" y="2708850"/>
                <a:ext cx="1303998" cy="7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ko-KR" altLang="en-US" sz="2400" b="1" kern="0" spc="-15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003964"/>
                    </a:solidFill>
                    <a:latin typeface="+mn-ea"/>
                  </a:rPr>
                  <a:t>대학</a:t>
                </a:r>
                <a:endParaRPr lang="en-US" altLang="ko-KR" sz="24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003964"/>
                  </a:solidFill>
                  <a:latin typeface="+mn-ea"/>
                </a:endParaRPr>
              </a:p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ko-KR" altLang="en-US" sz="2400" b="1" kern="0" spc="-15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003964"/>
                    </a:solidFill>
                    <a:latin typeface="+mn-ea"/>
                  </a:rPr>
                  <a:t>분석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0DF6336-4782-4BE4-B641-9BB2EDD01E33}"/>
                  </a:ext>
                </a:extLst>
              </p:cNvPr>
              <p:cNvSpPr txBox="1"/>
              <p:nvPr/>
            </p:nvSpPr>
            <p:spPr>
              <a:xfrm>
                <a:off x="7676344" y="2908211"/>
                <a:ext cx="151969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ko-KR" altLang="en-US" sz="2200" b="1" kern="0" spc="-15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1E73BD"/>
                    </a:solidFill>
                    <a:latin typeface="+mn-ea"/>
                  </a:rPr>
                  <a:t>독서교육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3499B95-789A-4F94-B8F0-42643BF8C67A}"/>
                  </a:ext>
                </a:extLst>
              </p:cNvPr>
              <p:cNvSpPr txBox="1"/>
              <p:nvPr/>
            </p:nvSpPr>
            <p:spPr>
              <a:xfrm>
                <a:off x="5363672" y="2831267"/>
                <a:ext cx="1303998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ko-KR" altLang="en-US" sz="1600" b="1" kern="0" spc="-15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25A8B9"/>
                    </a:solidFill>
                    <a:latin typeface="+mn-ea"/>
                  </a:rPr>
                  <a:t>학교생활기록부계획적 관리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F966967-4DA9-4D88-8A77-07B5EF8C8EA7}"/>
                  </a:ext>
                </a:extLst>
              </p:cNvPr>
              <p:cNvSpPr txBox="1"/>
              <p:nvPr/>
            </p:nvSpPr>
            <p:spPr>
              <a:xfrm>
                <a:off x="2880597" y="1294602"/>
                <a:ext cx="1303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en-US" altLang="ko-KR" sz="24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003964"/>
                    </a:solidFill>
                    <a:latin typeface="+mn-ea"/>
                  </a:rPr>
                  <a:t>1</a:t>
                </a:r>
                <a:endParaRPr lang="ko-KR" altLang="en-US" sz="24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003964"/>
                  </a:solidFill>
                  <a:latin typeface="+mn-ea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B6334BE-4FF4-42A5-84EA-C181406A5E08}"/>
                  </a:ext>
                </a:extLst>
              </p:cNvPr>
              <p:cNvSpPr txBox="1"/>
              <p:nvPr/>
            </p:nvSpPr>
            <p:spPr>
              <a:xfrm>
                <a:off x="5332395" y="1294602"/>
                <a:ext cx="1303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en-US" altLang="ko-KR" sz="24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1E73BD"/>
                    </a:solidFill>
                    <a:latin typeface="+mn-ea"/>
                  </a:rPr>
                  <a:t>2</a:t>
                </a:r>
                <a:endParaRPr lang="ko-KR" altLang="en-US" sz="24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1E73BD"/>
                  </a:solidFill>
                  <a:latin typeface="+mn-ea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65F022D-BB1A-4604-BD3F-2BC9F0D42864}"/>
                  </a:ext>
                </a:extLst>
              </p:cNvPr>
              <p:cNvSpPr txBox="1"/>
              <p:nvPr/>
            </p:nvSpPr>
            <p:spPr>
              <a:xfrm>
                <a:off x="7784193" y="1294602"/>
                <a:ext cx="1303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en-US" altLang="ko-KR" sz="24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25A8B9"/>
                    </a:solidFill>
                    <a:latin typeface="+mn-ea"/>
                  </a:rPr>
                  <a:t>3</a:t>
                </a:r>
                <a:endParaRPr lang="ko-KR" altLang="en-US" sz="24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25A8B9"/>
                  </a:solidFill>
                  <a:latin typeface="+mn-ea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7DE0A96-C3A3-4F1B-8734-CB8011FAE0C1}"/>
                  </a:ext>
                </a:extLst>
              </p:cNvPr>
              <p:cNvSpPr txBox="1"/>
              <p:nvPr/>
            </p:nvSpPr>
            <p:spPr>
              <a:xfrm>
                <a:off x="2146571" y="4983487"/>
                <a:ext cx="275802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975" marR="0" lvl="0" indent="-180975" algn="l" defTabSz="914400" rtl="0" eaLnBrk="1" fontAlgn="auto" latinLnBrk="1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ko-KR" altLang="en-US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담임 주도  </a:t>
                </a:r>
                <a:endParaRPr lang="en-US" altLang="ko-KR" sz="20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endParaRPr>
              </a:p>
              <a:p>
                <a:pPr marR="0" lvl="0" algn="l" defTabSz="914400" rtl="0" eaLnBrk="1" fontAlgn="auto" latinLnBrk="1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altLang="ko-KR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  </a:t>
                </a:r>
                <a:r>
                  <a:rPr lang="ko-KR" altLang="en-US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대학 분석 및 공유</a:t>
                </a:r>
                <a:endParaRPr lang="en-US" altLang="ko-KR" sz="20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endParaRPr>
              </a:p>
              <a:p>
                <a:pPr marL="180975" marR="0" lvl="0" indent="-180975" algn="l" defTabSz="914400" rtl="0" eaLnBrk="1" fontAlgn="auto" latinLnBrk="1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ko-KR" altLang="en-US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진학 지도 자료 개발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1A03B06-91C7-4BAD-B2C4-D915AF5765A5}"/>
                  </a:ext>
                </a:extLst>
              </p:cNvPr>
              <p:cNvSpPr txBox="1"/>
              <p:nvPr/>
            </p:nvSpPr>
            <p:spPr>
              <a:xfrm>
                <a:off x="7468328" y="4989211"/>
                <a:ext cx="2284543" cy="1461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975" marR="0" lvl="0" indent="-180975" algn="l" defTabSz="914400" rtl="0" eaLnBrk="1" fontAlgn="auto" latinLnBrk="1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ko-KR" altLang="en-US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독서활동 내실화를 통한 서류상의 경쟁력 확보</a:t>
                </a:r>
                <a:endParaRPr lang="en-US" altLang="ko-KR" sz="19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endParaRPr>
              </a:p>
              <a:p>
                <a:pPr marL="180975" marR="0" lvl="0" indent="-180975" algn="l" defTabSz="914400" rtl="0" eaLnBrk="1" fontAlgn="auto" latinLnBrk="1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US" altLang="ko-KR" sz="19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1F2C244-6D46-4765-BDCB-6038289DDD2B}"/>
                  </a:ext>
                </a:extLst>
              </p:cNvPr>
              <p:cNvSpPr txBox="1"/>
              <p:nvPr/>
            </p:nvSpPr>
            <p:spPr>
              <a:xfrm>
                <a:off x="4725489" y="4983487"/>
                <a:ext cx="2950855" cy="11449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l" defTabSz="914400" rtl="0" eaLnBrk="1" fontAlgn="auto" latinLnBrk="1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ko-KR" altLang="en-US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학교 생활기록부 </a:t>
                </a:r>
                <a:endParaRPr lang="en-US" altLang="ko-KR" sz="19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endParaRPr>
              </a:p>
              <a:p>
                <a:pPr marR="0" lvl="0" algn="l" defTabSz="914400" rtl="0" eaLnBrk="1" fontAlgn="auto" latinLnBrk="1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ko-KR" altLang="en-US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방향 설정 </a:t>
                </a:r>
                <a:r>
                  <a:rPr lang="en-US" altLang="ko-KR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/ </a:t>
                </a:r>
                <a:r>
                  <a:rPr lang="ko-KR" altLang="en-US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활동 멘토링</a:t>
                </a:r>
                <a:r>
                  <a:rPr lang="en-US" altLang="ko-KR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(</a:t>
                </a:r>
                <a:r>
                  <a:rPr lang="ko-KR" altLang="en-US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희망자</a:t>
                </a:r>
                <a:r>
                  <a:rPr lang="en-US" altLang="ko-KR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)</a:t>
                </a:r>
              </a:p>
            </p:txBody>
          </p:sp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7FB882FF-7A85-4600-A028-EC68796FC329}"/>
                  </a:ext>
                </a:extLst>
              </p:cNvPr>
              <p:cNvSpPr/>
              <p:nvPr/>
            </p:nvSpPr>
            <p:spPr>
              <a:xfrm>
                <a:off x="3464288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1" name="타원 60">
                <a:extLst>
                  <a:ext uri="{FF2B5EF4-FFF2-40B4-BE49-F238E27FC236}">
                    <a16:creationId xmlns:a16="http://schemas.microsoft.com/office/drawing/2014/main" id="{5B0A913F-016E-40D3-9068-08F63E813455}"/>
                  </a:ext>
                </a:extLst>
              </p:cNvPr>
              <p:cNvSpPr/>
              <p:nvPr/>
            </p:nvSpPr>
            <p:spPr>
              <a:xfrm>
                <a:off x="5918376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2" name="타원 61">
                <a:extLst>
                  <a:ext uri="{FF2B5EF4-FFF2-40B4-BE49-F238E27FC236}">
                    <a16:creationId xmlns:a16="http://schemas.microsoft.com/office/drawing/2014/main" id="{DE5C8B26-12BC-44E6-B1FB-71E0A9E66E09}"/>
                  </a:ext>
                </a:extLst>
              </p:cNvPr>
              <p:cNvSpPr/>
              <p:nvPr/>
            </p:nvSpPr>
            <p:spPr>
              <a:xfrm>
                <a:off x="8372464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B602C0A-CBD6-48B6-B2DF-4DEF663ABA2D}"/>
              </a:ext>
            </a:extLst>
          </p:cNvPr>
          <p:cNvSpPr txBox="1"/>
          <p:nvPr/>
        </p:nvSpPr>
        <p:spPr>
          <a:xfrm>
            <a:off x="960572" y="224644"/>
            <a:ext cx="9305698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1</a:t>
            </a: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학년 진학 지도 프로그램 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A157826-8271-43BE-832D-2DDDEB3A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46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340661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E72BEE98-AF57-482C-832F-42ACC6BD1FF3}"/>
              </a:ext>
            </a:extLst>
          </p:cNvPr>
          <p:cNvGrpSpPr/>
          <p:nvPr/>
        </p:nvGrpSpPr>
        <p:grpSpPr>
          <a:xfrm>
            <a:off x="-22198" y="873940"/>
            <a:ext cx="12215526" cy="5984060"/>
            <a:chOff x="-22198" y="873940"/>
            <a:chExt cx="12215526" cy="5984060"/>
          </a:xfrm>
        </p:grpSpPr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753F99C0-93DB-4694-82A1-9870863252FB}"/>
                </a:ext>
              </a:extLst>
            </p:cNvPr>
            <p:cNvGrpSpPr/>
            <p:nvPr/>
          </p:nvGrpSpPr>
          <p:grpSpPr>
            <a:xfrm>
              <a:off x="-22198" y="873940"/>
              <a:ext cx="12215526" cy="5984060"/>
              <a:chOff x="-23526" y="873940"/>
              <a:chExt cx="12215526" cy="5984060"/>
            </a:xfrm>
          </p:grpSpPr>
          <p:pic>
            <p:nvPicPr>
              <p:cNvPr id="69" name="그림 68">
                <a:extLst>
                  <a:ext uri="{FF2B5EF4-FFF2-40B4-BE49-F238E27FC236}">
                    <a16:creationId xmlns:a16="http://schemas.microsoft.com/office/drawing/2014/main" id="{EB35AE2F-BE2E-4788-B53D-6FC4D5DA8F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700" b="11961"/>
              <a:stretch/>
            </p:blipFill>
            <p:spPr>
              <a:xfrm>
                <a:off x="3108583" y="873940"/>
                <a:ext cx="9083417" cy="5984060"/>
              </a:xfrm>
              <a:prstGeom prst="rect">
                <a:avLst/>
              </a:prstGeom>
            </p:spPr>
          </p:pic>
          <p:pic>
            <p:nvPicPr>
              <p:cNvPr id="71" name="그림 70">
                <a:extLst>
                  <a:ext uri="{FF2B5EF4-FFF2-40B4-BE49-F238E27FC236}">
                    <a16:creationId xmlns:a16="http://schemas.microsoft.com/office/drawing/2014/main" id="{117DFD2C-9E5F-441F-9FDC-DF8C85129C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835" b="11961"/>
              <a:stretch/>
            </p:blipFill>
            <p:spPr>
              <a:xfrm flipH="1">
                <a:off x="-23526" y="944724"/>
                <a:ext cx="4337538" cy="5913276"/>
              </a:xfrm>
              <a:prstGeom prst="rect">
                <a:avLst/>
              </a:prstGeom>
            </p:spPr>
          </p:pic>
        </p:grp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B5D11C3D-40F9-4985-92FF-A018DEA23F1E}"/>
                </a:ext>
              </a:extLst>
            </p:cNvPr>
            <p:cNvGrpSpPr/>
            <p:nvPr/>
          </p:nvGrpSpPr>
          <p:grpSpPr>
            <a:xfrm>
              <a:off x="1947589" y="1294602"/>
              <a:ext cx="8072704" cy="4889214"/>
              <a:chOff x="1947589" y="1294602"/>
              <a:chExt cx="8072704" cy="4889214"/>
            </a:xfrm>
          </p:grpSpPr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D73E46DA-D017-4FA2-A53D-2CFBD1CF79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84" t="28814" r="21173" b="26687"/>
              <a:stretch/>
            </p:blipFill>
            <p:spPr>
              <a:xfrm>
                <a:off x="1947589" y="1610432"/>
                <a:ext cx="8072704" cy="342258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866CDBD-3068-4B79-95FD-F86FCAA1FF88}"/>
                  </a:ext>
                </a:extLst>
              </p:cNvPr>
              <p:cNvSpPr txBox="1"/>
              <p:nvPr/>
            </p:nvSpPr>
            <p:spPr>
              <a:xfrm>
                <a:off x="2869581" y="2708850"/>
                <a:ext cx="1303998" cy="7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en-US" altLang="ko-KR" sz="2400" b="1" kern="0" spc="-15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003964"/>
                    </a:solidFill>
                    <a:latin typeface="+mn-ea"/>
                  </a:rPr>
                  <a:t>Today’s Learning</a:t>
                </a:r>
                <a:endParaRPr lang="ko-KR" altLang="en-US" sz="24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003964"/>
                  </a:solidFill>
                  <a:latin typeface="+mn-ea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0DF6336-4782-4BE4-B641-9BB2EDD01E33}"/>
                  </a:ext>
                </a:extLst>
              </p:cNvPr>
              <p:cNvSpPr txBox="1"/>
              <p:nvPr/>
            </p:nvSpPr>
            <p:spPr>
              <a:xfrm>
                <a:off x="7694845" y="2908905"/>
                <a:ext cx="151969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ko-KR" altLang="en-US" sz="2200" b="1" kern="0" spc="-15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1E73BD"/>
                    </a:solidFill>
                    <a:latin typeface="+mn-ea"/>
                  </a:rPr>
                  <a:t>소통 강화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3499B95-789A-4F94-B8F0-42643BF8C67A}"/>
                  </a:ext>
                </a:extLst>
              </p:cNvPr>
              <p:cNvSpPr txBox="1"/>
              <p:nvPr/>
            </p:nvSpPr>
            <p:spPr>
              <a:xfrm>
                <a:off x="5363672" y="2799009"/>
                <a:ext cx="1272721" cy="615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ko-KR" altLang="en-US" sz="2000" b="1" kern="0" spc="-150" dirty="0" err="1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25A8B9"/>
                    </a:solidFill>
                    <a:latin typeface="+mn-ea"/>
                  </a:rPr>
                  <a:t>진로별</a:t>
                </a:r>
                <a:r>
                  <a:rPr lang="ko-KR" altLang="en-US" sz="2000" b="1" kern="0" spc="-15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25A8B9"/>
                    </a:solidFill>
                    <a:latin typeface="+mn-ea"/>
                  </a:rPr>
                  <a:t> </a:t>
                </a:r>
                <a:endParaRPr lang="en-US" altLang="ko-KR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25A8B9"/>
                  </a:solidFill>
                  <a:latin typeface="+mn-ea"/>
                </a:endParaRPr>
              </a:p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en-US" altLang="ko-KR" sz="2000" b="1" kern="0" spc="-15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25A8B9"/>
                    </a:solidFill>
                    <a:latin typeface="+mn-ea"/>
                  </a:rPr>
                  <a:t>Managing</a:t>
                </a:r>
                <a:endParaRPr lang="ko-KR" altLang="en-US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25A8B9"/>
                  </a:solidFill>
                  <a:latin typeface="+mn-ea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F966967-4DA9-4D88-8A77-07B5EF8C8EA7}"/>
                  </a:ext>
                </a:extLst>
              </p:cNvPr>
              <p:cNvSpPr txBox="1"/>
              <p:nvPr/>
            </p:nvSpPr>
            <p:spPr>
              <a:xfrm>
                <a:off x="2880597" y="1294602"/>
                <a:ext cx="1303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en-US" altLang="ko-KR" sz="24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003964"/>
                    </a:solidFill>
                    <a:latin typeface="+mn-ea"/>
                  </a:rPr>
                  <a:t>1</a:t>
                </a:r>
                <a:endParaRPr lang="ko-KR" altLang="en-US" sz="24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003964"/>
                  </a:solidFill>
                  <a:latin typeface="+mn-ea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B6334BE-4FF4-42A5-84EA-C181406A5E08}"/>
                  </a:ext>
                </a:extLst>
              </p:cNvPr>
              <p:cNvSpPr txBox="1"/>
              <p:nvPr/>
            </p:nvSpPr>
            <p:spPr>
              <a:xfrm>
                <a:off x="5332395" y="1294602"/>
                <a:ext cx="1303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en-US" altLang="ko-KR" sz="24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1E73BD"/>
                    </a:solidFill>
                    <a:latin typeface="+mn-ea"/>
                  </a:rPr>
                  <a:t>2</a:t>
                </a:r>
                <a:endParaRPr lang="ko-KR" altLang="en-US" sz="24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1E73BD"/>
                  </a:solidFill>
                  <a:latin typeface="+mn-ea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65F022D-BB1A-4604-BD3F-2BC9F0D42864}"/>
                  </a:ext>
                </a:extLst>
              </p:cNvPr>
              <p:cNvSpPr txBox="1"/>
              <p:nvPr/>
            </p:nvSpPr>
            <p:spPr>
              <a:xfrm>
                <a:off x="7784193" y="1294602"/>
                <a:ext cx="1303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en-US" altLang="ko-KR" sz="24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25A8B9"/>
                    </a:solidFill>
                    <a:latin typeface="+mn-ea"/>
                  </a:rPr>
                  <a:t>3</a:t>
                </a:r>
                <a:endParaRPr lang="ko-KR" altLang="en-US" sz="24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25A8B9"/>
                  </a:solidFill>
                  <a:latin typeface="+mn-ea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7DE0A96-C3A3-4F1B-8734-CB8011FAE0C1}"/>
                  </a:ext>
                </a:extLst>
              </p:cNvPr>
              <p:cNvSpPr txBox="1"/>
              <p:nvPr/>
            </p:nvSpPr>
            <p:spPr>
              <a:xfrm>
                <a:off x="2146571" y="4983487"/>
                <a:ext cx="275802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975" marR="0" lvl="0" indent="-180975" algn="l" defTabSz="914400" rtl="0" eaLnBrk="1" fontAlgn="auto" latinLnBrk="1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ko-KR" altLang="en-US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국</a:t>
                </a:r>
                <a:r>
                  <a:rPr lang="en-US" altLang="ko-KR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/</a:t>
                </a:r>
                <a:r>
                  <a:rPr lang="ko-KR" altLang="en-US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영</a:t>
                </a:r>
                <a:r>
                  <a:rPr lang="en-US" altLang="ko-KR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/</a:t>
                </a:r>
                <a:r>
                  <a:rPr lang="ko-KR" altLang="en-US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수 매일 </a:t>
                </a:r>
                <a:r>
                  <a:rPr lang="en-US" altLang="ko-KR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1</a:t>
                </a:r>
                <a:r>
                  <a:rPr lang="ko-KR" altLang="en-US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문항</a:t>
                </a:r>
                <a:endParaRPr lang="en-US" altLang="ko-KR" sz="20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endParaRPr>
              </a:p>
              <a:p>
                <a:pPr marR="0" lvl="0" algn="l" defTabSz="914400" rtl="0" eaLnBrk="1" fontAlgn="auto" latinLnBrk="1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altLang="ko-KR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or </a:t>
                </a:r>
                <a:r>
                  <a:rPr lang="ko-KR" altLang="en-US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학습자료 제시</a:t>
                </a:r>
                <a:endParaRPr lang="en-US" altLang="ko-KR" sz="20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endParaRPr>
              </a:p>
              <a:p>
                <a:pPr marR="0" lvl="0" algn="l" defTabSz="914400" rtl="0" eaLnBrk="1" fontAlgn="auto" latinLnBrk="1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altLang="ko-KR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       (</a:t>
                </a:r>
                <a:r>
                  <a:rPr lang="ko-KR" altLang="en-US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시간의 힘</a:t>
                </a:r>
                <a:r>
                  <a:rPr lang="en-US" altLang="ko-KR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)</a:t>
                </a:r>
                <a:endParaRPr lang="ko-KR" altLang="en-US" sz="20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1A03B06-91C7-4BAD-B2C4-D915AF5765A5}"/>
                  </a:ext>
                </a:extLst>
              </p:cNvPr>
              <p:cNvSpPr txBox="1"/>
              <p:nvPr/>
            </p:nvSpPr>
            <p:spPr>
              <a:xfrm>
                <a:off x="7468328" y="4989211"/>
                <a:ext cx="2284543" cy="11449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975" marR="0" lvl="0" indent="-180975" algn="l" defTabSz="914400" rtl="0" eaLnBrk="1" fontAlgn="auto" latinLnBrk="1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ko-KR" altLang="en-US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교사</a:t>
                </a:r>
                <a:r>
                  <a:rPr lang="en-US" altLang="ko-KR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/</a:t>
                </a:r>
                <a:r>
                  <a:rPr lang="ko-KR" altLang="en-US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학생</a:t>
                </a:r>
                <a:r>
                  <a:rPr lang="en-US" altLang="ko-KR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/</a:t>
                </a:r>
                <a:r>
                  <a:rPr lang="ko-KR" altLang="en-US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학부모의 소통강화를 통한 신뢰 확보</a:t>
                </a:r>
                <a:endParaRPr lang="en-US" altLang="ko-KR" sz="19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endParaRPr>
              </a:p>
            </p:txBody>
          </p:sp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7FB882FF-7A85-4600-A028-EC68796FC329}"/>
                  </a:ext>
                </a:extLst>
              </p:cNvPr>
              <p:cNvSpPr/>
              <p:nvPr/>
            </p:nvSpPr>
            <p:spPr>
              <a:xfrm>
                <a:off x="3464288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1" name="타원 60">
                <a:extLst>
                  <a:ext uri="{FF2B5EF4-FFF2-40B4-BE49-F238E27FC236}">
                    <a16:creationId xmlns:a16="http://schemas.microsoft.com/office/drawing/2014/main" id="{5B0A913F-016E-40D3-9068-08F63E813455}"/>
                  </a:ext>
                </a:extLst>
              </p:cNvPr>
              <p:cNvSpPr/>
              <p:nvPr/>
            </p:nvSpPr>
            <p:spPr>
              <a:xfrm>
                <a:off x="5918376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2" name="타원 61">
                <a:extLst>
                  <a:ext uri="{FF2B5EF4-FFF2-40B4-BE49-F238E27FC236}">
                    <a16:creationId xmlns:a16="http://schemas.microsoft.com/office/drawing/2014/main" id="{DE5C8B26-12BC-44E6-B1FB-71E0A9E66E09}"/>
                  </a:ext>
                </a:extLst>
              </p:cNvPr>
              <p:cNvSpPr/>
              <p:nvPr/>
            </p:nvSpPr>
            <p:spPr>
              <a:xfrm>
                <a:off x="8372464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B602C0A-CBD6-48B6-B2DF-4DEF663ABA2D}"/>
              </a:ext>
            </a:extLst>
          </p:cNvPr>
          <p:cNvSpPr txBox="1"/>
          <p:nvPr/>
        </p:nvSpPr>
        <p:spPr>
          <a:xfrm>
            <a:off x="960572" y="224644"/>
            <a:ext cx="9305698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학년 특색 사업 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A157826-8271-43BE-832D-2DDDEB3A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47</a:t>
            </a:fld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DE0A96-C3A3-4F1B-8734-CB8011FAE0C1}"/>
              </a:ext>
            </a:extLst>
          </p:cNvPr>
          <p:cNvSpPr txBox="1"/>
          <p:nvPr/>
        </p:nvSpPr>
        <p:spPr>
          <a:xfrm>
            <a:off x="4807450" y="4983487"/>
            <a:ext cx="2758029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marR="0" lvl="0" indent="-180975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+mn-ea"/>
              </a:rPr>
              <a:t>학생 </a:t>
            </a:r>
            <a:r>
              <a:rPr lang="ko-KR" altLang="en-US" b="1" kern="0" dirty="0" err="1">
                <a:ln w="11430">
                  <a:solidFill>
                    <a:srgbClr val="1E73BD">
                      <a:alpha val="0"/>
                    </a:srgbClr>
                  </a:solidFill>
                </a:ln>
                <a:latin typeface="+mn-ea"/>
              </a:rPr>
              <a:t>진로별</a:t>
            </a: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+mn-ea"/>
              </a:rPr>
              <a:t> </a:t>
            </a:r>
            <a:r>
              <a:rPr lang="ko-KR" altLang="en-US" b="1" kern="0" dirty="0" err="1">
                <a:ln w="11430">
                  <a:solidFill>
                    <a:srgbClr val="1E73BD">
                      <a:alpha val="0"/>
                    </a:srgbClr>
                  </a:solidFill>
                </a:ln>
                <a:latin typeface="+mn-ea"/>
              </a:rPr>
              <a:t>팀구성</a:t>
            </a:r>
            <a:endParaRPr lang="en-US" altLang="ko-KR" b="1" kern="0" dirty="0">
              <a:ln w="11430">
                <a:solidFill>
                  <a:srgbClr val="1E73BD">
                    <a:alpha val="0"/>
                  </a:srgbClr>
                </a:solidFill>
              </a:ln>
              <a:latin typeface="+mn-ea"/>
            </a:endParaRPr>
          </a:p>
          <a:p>
            <a:pPr marR="0" lvl="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+mn-ea"/>
              </a:rPr>
              <a:t>(2</a:t>
            </a: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+mn-ea"/>
              </a:rPr>
              <a:t>학기</a:t>
            </a:r>
            <a:r>
              <a:rPr lang="en-US" altLang="ko-KR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+mn-ea"/>
              </a:rPr>
              <a:t>)</a:t>
            </a:r>
          </a:p>
          <a:p>
            <a:pPr marR="0" lvl="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b="1" kern="0" dirty="0">
                <a:ln w="11430">
                  <a:solidFill>
                    <a:srgbClr val="1E73BD">
                      <a:alpha val="0"/>
                    </a:srgbClr>
                  </a:solidFill>
                </a:ln>
                <a:latin typeface="+mn-ea"/>
              </a:rPr>
              <a:t>학업 관리 및 학생 개인 역량 강화 프로그램 운영</a:t>
            </a:r>
          </a:p>
        </p:txBody>
      </p:sp>
    </p:spTree>
    <p:extLst>
      <p:ext uri="{BB962C8B-B14F-4D97-AF65-F5344CB8AC3E}">
        <p14:creationId xmlns:p14="http://schemas.microsoft.com/office/powerpoint/2010/main" val="8510252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48</a:t>
            </a:fld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45BE8E-FD29-4DAE-908C-DF55A3FB4195}"/>
              </a:ext>
            </a:extLst>
          </p:cNvPr>
          <p:cNvSpPr txBox="1"/>
          <p:nvPr/>
        </p:nvSpPr>
        <p:spPr>
          <a:xfrm>
            <a:off x="947428" y="152636"/>
            <a:ext cx="9384431" cy="55835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spc="-200" noProof="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Today’s Learning</a:t>
            </a:r>
            <a:endParaRPr kumimoji="0" lang="ko-KR" altLang="en-US" sz="3200" b="1" i="0" u="none" strike="noStrike" kern="1200" cap="none" spc="-200" normalizeH="0" baseline="0" noProof="0" dirty="0">
              <a:ln>
                <a:solidFill>
                  <a:srgbClr val="4F81BD">
                    <a:alpha val="2000"/>
                  </a:srgbClr>
                </a:solidFill>
              </a:ln>
              <a:solidFill>
                <a:srgbClr val="021F4A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33" y="871739"/>
            <a:ext cx="7956884" cy="597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68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49</a:t>
            </a:fld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45BE8E-FD29-4DAE-908C-DF55A3FB4195}"/>
              </a:ext>
            </a:extLst>
          </p:cNvPr>
          <p:cNvSpPr txBox="1"/>
          <p:nvPr/>
        </p:nvSpPr>
        <p:spPr>
          <a:xfrm>
            <a:off x="947428" y="152636"/>
            <a:ext cx="9384431" cy="55835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200" b="1" spc="-200" noProof="0" dirty="0" err="1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학부모님들과의</a:t>
            </a:r>
            <a:r>
              <a:rPr lang="ko-KR" altLang="en-US" sz="3200" b="1" spc="-200" noProof="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소통</a:t>
            </a:r>
            <a:endParaRPr kumimoji="0" lang="ko-KR" altLang="en-US" sz="3200" b="1" i="0" u="none" strike="noStrike" kern="1200" cap="none" spc="-200" normalizeH="0" baseline="0" noProof="0" dirty="0">
              <a:ln>
                <a:solidFill>
                  <a:srgbClr val="4F81BD">
                    <a:alpha val="2000"/>
                  </a:srgbClr>
                </a:solidFill>
              </a:ln>
              <a:solidFill>
                <a:srgbClr val="021F4A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20" y="928722"/>
            <a:ext cx="4269080" cy="592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81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E72BEE98-AF57-482C-832F-42ACC6BD1FF3}"/>
              </a:ext>
            </a:extLst>
          </p:cNvPr>
          <p:cNvGrpSpPr/>
          <p:nvPr/>
        </p:nvGrpSpPr>
        <p:grpSpPr>
          <a:xfrm>
            <a:off x="-7231" y="873940"/>
            <a:ext cx="12199231" cy="5984060"/>
            <a:chOff x="-5903" y="873940"/>
            <a:chExt cx="12199231" cy="5984060"/>
          </a:xfrm>
        </p:grpSpPr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753F99C0-93DB-4694-82A1-9870863252FB}"/>
                </a:ext>
              </a:extLst>
            </p:cNvPr>
            <p:cNvGrpSpPr/>
            <p:nvPr/>
          </p:nvGrpSpPr>
          <p:grpSpPr>
            <a:xfrm>
              <a:off x="-5903" y="873940"/>
              <a:ext cx="12199231" cy="5984060"/>
              <a:chOff x="-7231" y="873940"/>
              <a:chExt cx="12199231" cy="5984060"/>
            </a:xfrm>
          </p:grpSpPr>
          <p:pic>
            <p:nvPicPr>
              <p:cNvPr id="69" name="그림 68">
                <a:extLst>
                  <a:ext uri="{FF2B5EF4-FFF2-40B4-BE49-F238E27FC236}">
                    <a16:creationId xmlns:a16="http://schemas.microsoft.com/office/drawing/2014/main" id="{EB35AE2F-BE2E-4788-B53D-6FC4D5DA8F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700" b="11961"/>
              <a:stretch/>
            </p:blipFill>
            <p:spPr>
              <a:xfrm>
                <a:off x="3108583" y="873940"/>
                <a:ext cx="9083417" cy="5984060"/>
              </a:xfrm>
              <a:prstGeom prst="rect">
                <a:avLst/>
              </a:prstGeom>
            </p:spPr>
          </p:pic>
          <p:pic>
            <p:nvPicPr>
              <p:cNvPr id="71" name="그림 70">
                <a:extLst>
                  <a:ext uri="{FF2B5EF4-FFF2-40B4-BE49-F238E27FC236}">
                    <a16:creationId xmlns:a16="http://schemas.microsoft.com/office/drawing/2014/main" id="{117DFD2C-9E5F-441F-9FDC-DF8C85129C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835" b="11961"/>
              <a:stretch/>
            </p:blipFill>
            <p:spPr>
              <a:xfrm flipH="1">
                <a:off x="-7231" y="938630"/>
                <a:ext cx="4337538" cy="5913276"/>
              </a:xfrm>
              <a:prstGeom prst="rect">
                <a:avLst/>
              </a:prstGeom>
            </p:spPr>
          </p:pic>
        </p:grp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B5D11C3D-40F9-4985-92FF-A018DEA23F1E}"/>
                </a:ext>
              </a:extLst>
            </p:cNvPr>
            <p:cNvGrpSpPr/>
            <p:nvPr/>
          </p:nvGrpSpPr>
          <p:grpSpPr>
            <a:xfrm>
              <a:off x="3464288" y="4678042"/>
              <a:ext cx="5039306" cy="131130"/>
              <a:chOff x="3464288" y="4678042"/>
              <a:chExt cx="5039306" cy="131130"/>
            </a:xfrm>
          </p:grpSpPr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7FB882FF-7A85-4600-A028-EC68796FC329}"/>
                  </a:ext>
                </a:extLst>
              </p:cNvPr>
              <p:cNvSpPr/>
              <p:nvPr/>
            </p:nvSpPr>
            <p:spPr>
              <a:xfrm>
                <a:off x="3464288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1" name="타원 60">
                <a:extLst>
                  <a:ext uri="{FF2B5EF4-FFF2-40B4-BE49-F238E27FC236}">
                    <a16:creationId xmlns:a16="http://schemas.microsoft.com/office/drawing/2014/main" id="{5B0A913F-016E-40D3-9068-08F63E813455}"/>
                  </a:ext>
                </a:extLst>
              </p:cNvPr>
              <p:cNvSpPr/>
              <p:nvPr/>
            </p:nvSpPr>
            <p:spPr>
              <a:xfrm>
                <a:off x="5918376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2" name="타원 61">
                <a:extLst>
                  <a:ext uri="{FF2B5EF4-FFF2-40B4-BE49-F238E27FC236}">
                    <a16:creationId xmlns:a16="http://schemas.microsoft.com/office/drawing/2014/main" id="{DE5C8B26-12BC-44E6-B1FB-71E0A9E66E09}"/>
                  </a:ext>
                </a:extLst>
              </p:cNvPr>
              <p:cNvSpPr/>
              <p:nvPr/>
            </p:nvSpPr>
            <p:spPr>
              <a:xfrm>
                <a:off x="8372464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B602C0A-CBD6-48B6-B2DF-4DEF663ABA2D}"/>
              </a:ext>
            </a:extLst>
          </p:cNvPr>
          <p:cNvSpPr txBox="1"/>
          <p:nvPr/>
        </p:nvSpPr>
        <p:spPr>
          <a:xfrm>
            <a:off x="960572" y="224644"/>
            <a:ext cx="9305698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1</a:t>
            </a: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학년 운영 기본 방침 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A157826-8271-43BE-832D-2DDDEB3A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5</a:t>
            </a:fld>
            <a:endParaRPr lang="ko-KR" altLang="en-US"/>
          </a:p>
        </p:txBody>
      </p:sp>
      <p:pic>
        <p:nvPicPr>
          <p:cNvPr id="13" name="프레임.jpg" descr="프레임.jpg"/>
          <p:cNvPicPr>
            <a:picLocks noChangeAspect="1"/>
          </p:cNvPicPr>
          <p:nvPr/>
        </p:nvPicPr>
        <p:blipFill rotWithShape="1">
          <a:blip r:embed="rId5"/>
          <a:srcRect l="9329" t="26228" r="-84" b="13447"/>
          <a:stretch/>
        </p:blipFill>
        <p:spPr>
          <a:xfrm>
            <a:off x="3261472" y="1843734"/>
            <a:ext cx="4703897" cy="4044472"/>
          </a:xfrm>
          <a:prstGeom prst="rect">
            <a:avLst/>
          </a:prstGeom>
          <a:ln w="12700">
            <a:miter lim="400000"/>
          </a:ln>
          <a:effectLst>
            <a:outerShdw blurRad="177800" dist="889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52790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E72BEE98-AF57-482C-832F-42ACC6BD1FF3}"/>
              </a:ext>
            </a:extLst>
          </p:cNvPr>
          <p:cNvGrpSpPr/>
          <p:nvPr/>
        </p:nvGrpSpPr>
        <p:grpSpPr>
          <a:xfrm>
            <a:off x="-22198" y="873940"/>
            <a:ext cx="12215526" cy="5984060"/>
            <a:chOff x="-22198" y="873940"/>
            <a:chExt cx="12215526" cy="5984060"/>
          </a:xfrm>
        </p:grpSpPr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753F99C0-93DB-4694-82A1-9870863252FB}"/>
                </a:ext>
              </a:extLst>
            </p:cNvPr>
            <p:cNvGrpSpPr/>
            <p:nvPr/>
          </p:nvGrpSpPr>
          <p:grpSpPr>
            <a:xfrm>
              <a:off x="-22198" y="873940"/>
              <a:ext cx="12215526" cy="5984060"/>
              <a:chOff x="-23526" y="873940"/>
              <a:chExt cx="12215526" cy="5984060"/>
            </a:xfrm>
          </p:grpSpPr>
          <p:pic>
            <p:nvPicPr>
              <p:cNvPr id="69" name="그림 68">
                <a:extLst>
                  <a:ext uri="{FF2B5EF4-FFF2-40B4-BE49-F238E27FC236}">
                    <a16:creationId xmlns:a16="http://schemas.microsoft.com/office/drawing/2014/main" id="{EB35AE2F-BE2E-4788-B53D-6FC4D5DA8F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700" b="11961"/>
              <a:stretch/>
            </p:blipFill>
            <p:spPr>
              <a:xfrm>
                <a:off x="3108583" y="873940"/>
                <a:ext cx="9083417" cy="5984060"/>
              </a:xfrm>
              <a:prstGeom prst="rect">
                <a:avLst/>
              </a:prstGeom>
            </p:spPr>
          </p:pic>
          <p:pic>
            <p:nvPicPr>
              <p:cNvPr id="71" name="그림 70">
                <a:extLst>
                  <a:ext uri="{FF2B5EF4-FFF2-40B4-BE49-F238E27FC236}">
                    <a16:creationId xmlns:a16="http://schemas.microsoft.com/office/drawing/2014/main" id="{117DFD2C-9E5F-441F-9FDC-DF8C85129C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835" b="11961"/>
              <a:stretch/>
            </p:blipFill>
            <p:spPr>
              <a:xfrm flipH="1">
                <a:off x="-23526" y="944724"/>
                <a:ext cx="4337538" cy="5913276"/>
              </a:xfrm>
              <a:prstGeom prst="rect">
                <a:avLst/>
              </a:prstGeom>
            </p:spPr>
          </p:pic>
        </p:grp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B5D11C3D-40F9-4985-92FF-A018DEA23F1E}"/>
                </a:ext>
              </a:extLst>
            </p:cNvPr>
            <p:cNvGrpSpPr/>
            <p:nvPr/>
          </p:nvGrpSpPr>
          <p:grpSpPr>
            <a:xfrm>
              <a:off x="1947589" y="1294602"/>
              <a:ext cx="8108851" cy="4833814"/>
              <a:chOff x="1947589" y="1294602"/>
              <a:chExt cx="8108851" cy="4833814"/>
            </a:xfrm>
          </p:grpSpPr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D73E46DA-D017-4FA2-A53D-2CFBD1CF79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84" t="28814" r="21173" b="26687"/>
              <a:stretch/>
            </p:blipFill>
            <p:spPr>
              <a:xfrm>
                <a:off x="1947589" y="1610432"/>
                <a:ext cx="8072704" cy="342258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866CDBD-3068-4B79-95FD-F86FCAA1FF88}"/>
                  </a:ext>
                </a:extLst>
              </p:cNvPr>
              <p:cNvSpPr txBox="1"/>
              <p:nvPr/>
            </p:nvSpPr>
            <p:spPr>
              <a:xfrm>
                <a:off x="2869581" y="2893516"/>
                <a:ext cx="1303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ko-KR" altLang="en-US" sz="2400" b="1" kern="0" spc="-15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003964"/>
                    </a:solidFill>
                    <a:latin typeface="+mn-ea"/>
                  </a:rPr>
                  <a:t>교칙 준수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0DF6336-4782-4BE4-B641-9BB2EDD01E33}"/>
                  </a:ext>
                </a:extLst>
              </p:cNvPr>
              <p:cNvSpPr txBox="1"/>
              <p:nvPr/>
            </p:nvSpPr>
            <p:spPr>
              <a:xfrm>
                <a:off x="5211546" y="2908905"/>
                <a:ext cx="151969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ko-KR" altLang="en-US" sz="2200" b="1" kern="0" spc="-15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1E73BD"/>
                    </a:solidFill>
                    <a:latin typeface="+mn-ea"/>
                  </a:rPr>
                  <a:t>인사 지도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3499B95-789A-4F94-B8F0-42643BF8C67A}"/>
                  </a:ext>
                </a:extLst>
              </p:cNvPr>
              <p:cNvSpPr txBox="1"/>
              <p:nvPr/>
            </p:nvSpPr>
            <p:spPr>
              <a:xfrm>
                <a:off x="7784193" y="2893516"/>
                <a:ext cx="1303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ko-KR" altLang="en-US" sz="2400" b="1" kern="0" spc="-15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25A8B9"/>
                    </a:solidFill>
                    <a:latin typeface="+mn-ea"/>
                  </a:rPr>
                  <a:t>배려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F966967-4DA9-4D88-8A77-07B5EF8C8EA7}"/>
                  </a:ext>
                </a:extLst>
              </p:cNvPr>
              <p:cNvSpPr txBox="1"/>
              <p:nvPr/>
            </p:nvSpPr>
            <p:spPr>
              <a:xfrm>
                <a:off x="2880597" y="1294602"/>
                <a:ext cx="1303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en-US" altLang="ko-KR" sz="24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003964"/>
                    </a:solidFill>
                    <a:latin typeface="+mn-ea"/>
                  </a:rPr>
                  <a:t>1</a:t>
                </a:r>
                <a:endParaRPr lang="ko-KR" altLang="en-US" sz="24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003964"/>
                  </a:solidFill>
                  <a:latin typeface="+mn-ea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B6334BE-4FF4-42A5-84EA-C181406A5E08}"/>
                  </a:ext>
                </a:extLst>
              </p:cNvPr>
              <p:cNvSpPr txBox="1"/>
              <p:nvPr/>
            </p:nvSpPr>
            <p:spPr>
              <a:xfrm>
                <a:off x="5332395" y="1294602"/>
                <a:ext cx="1303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en-US" altLang="ko-KR" sz="24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1E73BD"/>
                    </a:solidFill>
                    <a:latin typeface="+mn-ea"/>
                  </a:rPr>
                  <a:t>2</a:t>
                </a:r>
                <a:endParaRPr lang="ko-KR" altLang="en-US" sz="24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1E73BD"/>
                  </a:solidFill>
                  <a:latin typeface="+mn-ea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65F022D-BB1A-4604-BD3F-2BC9F0D42864}"/>
                  </a:ext>
                </a:extLst>
              </p:cNvPr>
              <p:cNvSpPr txBox="1"/>
              <p:nvPr/>
            </p:nvSpPr>
            <p:spPr>
              <a:xfrm>
                <a:off x="7784193" y="1294602"/>
                <a:ext cx="1303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en-US" altLang="ko-KR" sz="24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25A8B9"/>
                    </a:solidFill>
                    <a:latin typeface="+mn-ea"/>
                  </a:rPr>
                  <a:t>3</a:t>
                </a:r>
                <a:endParaRPr lang="ko-KR" altLang="en-US" sz="24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25A8B9"/>
                  </a:solidFill>
                  <a:latin typeface="+mn-ea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7DE0A96-C3A3-4F1B-8734-CB8011FAE0C1}"/>
                  </a:ext>
                </a:extLst>
              </p:cNvPr>
              <p:cNvSpPr txBox="1"/>
              <p:nvPr/>
            </p:nvSpPr>
            <p:spPr>
              <a:xfrm>
                <a:off x="2548895" y="4958607"/>
                <a:ext cx="275802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975" marR="0" lvl="0" indent="-180975" algn="l" defTabSz="914400" rtl="0" eaLnBrk="1" fontAlgn="auto" latinLnBrk="1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ko-KR" altLang="en-US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사회성 함양</a:t>
                </a:r>
                <a:endParaRPr lang="en-US" altLang="ko-KR" sz="20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endParaRPr>
              </a:p>
              <a:p>
                <a:pPr marL="180975" marR="0" lvl="0" indent="-180975" algn="l" defTabSz="914400" rtl="0" eaLnBrk="1" fontAlgn="auto" latinLnBrk="1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ko-KR" altLang="en-US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조직 문화 적응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1A03B06-91C7-4BAD-B2C4-D915AF5765A5}"/>
                  </a:ext>
                </a:extLst>
              </p:cNvPr>
              <p:cNvSpPr txBox="1"/>
              <p:nvPr/>
            </p:nvSpPr>
            <p:spPr>
              <a:xfrm>
                <a:off x="4829122" y="4983487"/>
                <a:ext cx="2284543" cy="11449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975" marR="0" lvl="0" indent="-180975" algn="l" defTabSz="914400" rtl="0" eaLnBrk="1" fontAlgn="auto" latinLnBrk="1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ko-KR" altLang="en-US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사회 생활에 있어 인사의 중요성 강조 및 </a:t>
                </a:r>
                <a:r>
                  <a:rPr lang="ko-KR" altLang="en-US" sz="1900" b="1" kern="0" dirty="0" err="1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체화</a:t>
                </a:r>
                <a:r>
                  <a:rPr lang="ko-KR" altLang="en-US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 유도</a:t>
                </a:r>
                <a:endParaRPr lang="en-US" altLang="ko-KR" sz="19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1F2C244-6D46-4765-BDCB-6038289DDD2B}"/>
                  </a:ext>
                </a:extLst>
              </p:cNvPr>
              <p:cNvSpPr txBox="1"/>
              <p:nvPr/>
            </p:nvSpPr>
            <p:spPr>
              <a:xfrm>
                <a:off x="7212110" y="4958607"/>
                <a:ext cx="2844330" cy="4085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975" marR="0" lvl="0" indent="-180975" algn="l" defTabSz="914400" rtl="0" eaLnBrk="1" fontAlgn="auto" latinLnBrk="1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ko-KR" altLang="en-US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타인과 관계 맺기 연습</a:t>
                </a:r>
                <a:endParaRPr lang="en-US" altLang="ko-KR" sz="19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endParaRPr>
              </a:p>
            </p:txBody>
          </p:sp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7FB882FF-7A85-4600-A028-EC68796FC329}"/>
                  </a:ext>
                </a:extLst>
              </p:cNvPr>
              <p:cNvSpPr/>
              <p:nvPr/>
            </p:nvSpPr>
            <p:spPr>
              <a:xfrm>
                <a:off x="3464288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1" name="타원 60">
                <a:extLst>
                  <a:ext uri="{FF2B5EF4-FFF2-40B4-BE49-F238E27FC236}">
                    <a16:creationId xmlns:a16="http://schemas.microsoft.com/office/drawing/2014/main" id="{5B0A913F-016E-40D3-9068-08F63E813455}"/>
                  </a:ext>
                </a:extLst>
              </p:cNvPr>
              <p:cNvSpPr/>
              <p:nvPr/>
            </p:nvSpPr>
            <p:spPr>
              <a:xfrm>
                <a:off x="5918376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2" name="타원 61">
                <a:extLst>
                  <a:ext uri="{FF2B5EF4-FFF2-40B4-BE49-F238E27FC236}">
                    <a16:creationId xmlns:a16="http://schemas.microsoft.com/office/drawing/2014/main" id="{DE5C8B26-12BC-44E6-B1FB-71E0A9E66E09}"/>
                  </a:ext>
                </a:extLst>
              </p:cNvPr>
              <p:cNvSpPr/>
              <p:nvPr/>
            </p:nvSpPr>
            <p:spPr>
              <a:xfrm>
                <a:off x="8372464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B602C0A-CBD6-48B6-B2DF-4DEF663ABA2D}"/>
              </a:ext>
            </a:extLst>
          </p:cNvPr>
          <p:cNvSpPr txBox="1"/>
          <p:nvPr/>
        </p:nvSpPr>
        <p:spPr>
          <a:xfrm>
            <a:off x="960572" y="224644"/>
            <a:ext cx="9305698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1</a:t>
            </a: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학년 인성 교육 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A157826-8271-43BE-832D-2DDDEB3A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50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79353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535CDBFD-279E-4CFD-8F84-C71EC82718F6}"/>
              </a:ext>
            </a:extLst>
          </p:cNvPr>
          <p:cNvCxnSpPr>
            <a:cxnSpLocks/>
          </p:cNvCxnSpPr>
          <p:nvPr/>
        </p:nvCxnSpPr>
        <p:spPr>
          <a:xfrm>
            <a:off x="-48910" y="3965641"/>
            <a:ext cx="1111343" cy="0"/>
          </a:xfrm>
          <a:prstGeom prst="line">
            <a:avLst/>
          </a:prstGeom>
          <a:ln w="177800">
            <a:solidFill>
              <a:srgbClr val="0039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5A9072EA-E320-4D32-95C2-FE9DB80E36F1}"/>
              </a:ext>
            </a:extLst>
          </p:cNvPr>
          <p:cNvCxnSpPr>
            <a:cxnSpLocks/>
            <a:stCxn id="12" idx="0"/>
          </p:cNvCxnSpPr>
          <p:nvPr/>
        </p:nvCxnSpPr>
        <p:spPr>
          <a:xfrm>
            <a:off x="8285930" y="1618449"/>
            <a:ext cx="4079794" cy="0"/>
          </a:xfrm>
          <a:prstGeom prst="line">
            <a:avLst/>
          </a:prstGeom>
          <a:ln w="177800">
            <a:solidFill>
              <a:srgbClr val="25A8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86E6003-3BA6-464A-A215-4787D5C93FC6}"/>
              </a:ext>
            </a:extLst>
          </p:cNvPr>
          <p:cNvSpPr txBox="1"/>
          <p:nvPr/>
        </p:nvSpPr>
        <p:spPr>
          <a:xfrm>
            <a:off x="839416" y="4723245"/>
            <a:ext cx="5430308" cy="36289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Black" panose="02000000000000000000" pitchFamily="50" charset="0"/>
              </a:rPr>
              <a:t> 학생 건강 관리</a:t>
            </a:r>
            <a:endParaRPr lang="en-US" altLang="ko-KR" sz="2400" b="1" spc="-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Roboto Black" panose="02000000000000000000" pitchFamily="50" charset="0"/>
            </a:endParaRPr>
          </a:p>
          <a:p>
            <a:r>
              <a:rPr lang="en-US" altLang="ko-KR" sz="24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Black" panose="02000000000000000000" pitchFamily="50" charset="0"/>
              </a:rPr>
              <a:t>(</a:t>
            </a:r>
            <a:r>
              <a:rPr lang="ko-KR" altLang="en-US" sz="24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Black" panose="02000000000000000000" pitchFamily="50" charset="0"/>
              </a:rPr>
              <a:t>일관된 리듬</a:t>
            </a:r>
            <a:r>
              <a:rPr lang="en-US" altLang="ko-KR" sz="24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Black" panose="02000000000000000000" pitchFamily="50" charset="0"/>
              </a:rPr>
              <a:t>)</a:t>
            </a:r>
            <a:r>
              <a:rPr lang="ko-KR" altLang="en-US" sz="24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3964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Black" panose="02000000000000000000" pitchFamily="50" charset="0"/>
              </a:rPr>
              <a:t> </a:t>
            </a:r>
            <a:endParaRPr lang="en-US" altLang="ko-KR" sz="2400" b="1" spc="-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003964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Roboto Black" panose="02000000000000000000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64176C-16F7-4516-BA48-240337E0D850}"/>
              </a:ext>
            </a:extLst>
          </p:cNvPr>
          <p:cNvSpPr txBox="1"/>
          <p:nvPr/>
        </p:nvSpPr>
        <p:spPr>
          <a:xfrm>
            <a:off x="4353843" y="3775959"/>
            <a:ext cx="4032000" cy="60670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Black" panose="02000000000000000000" pitchFamily="50" charset="0"/>
              </a:rPr>
              <a:t>학교 프로그램 적극 참여 </a:t>
            </a:r>
            <a:endParaRPr lang="en-US" altLang="ko-KR" sz="2400" b="1" spc="-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783D7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Roboto Black" panose="02000000000000000000" pitchFamily="50" charset="0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718928FC-FB5B-4549-ADA7-C73E90F576F4}"/>
              </a:ext>
            </a:extLst>
          </p:cNvPr>
          <p:cNvCxnSpPr>
            <a:cxnSpLocks/>
            <a:stCxn id="11" idx="0"/>
            <a:endCxn id="12" idx="4"/>
          </p:cNvCxnSpPr>
          <p:nvPr/>
        </p:nvCxnSpPr>
        <p:spPr>
          <a:xfrm>
            <a:off x="4771502" y="2565735"/>
            <a:ext cx="3514428" cy="0"/>
          </a:xfrm>
          <a:prstGeom prst="line">
            <a:avLst/>
          </a:prstGeom>
          <a:ln w="177800">
            <a:solidFill>
              <a:srgbClr val="2783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344F4FFF-16E4-41DA-B1FF-421CD271933F}"/>
              </a:ext>
            </a:extLst>
          </p:cNvPr>
          <p:cNvCxnSpPr>
            <a:cxnSpLocks/>
            <a:stCxn id="10" idx="0"/>
            <a:endCxn id="11" idx="4"/>
          </p:cNvCxnSpPr>
          <p:nvPr/>
        </p:nvCxnSpPr>
        <p:spPr>
          <a:xfrm>
            <a:off x="1257074" y="3513021"/>
            <a:ext cx="3514428" cy="0"/>
          </a:xfrm>
          <a:prstGeom prst="line">
            <a:avLst/>
          </a:prstGeom>
          <a:ln w="177800">
            <a:solidFill>
              <a:srgbClr val="0039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F3B8C85-9E1E-447B-92F5-D0C56BBE14C7}"/>
              </a:ext>
            </a:extLst>
          </p:cNvPr>
          <p:cNvSpPr txBox="1"/>
          <p:nvPr/>
        </p:nvSpPr>
        <p:spPr>
          <a:xfrm>
            <a:off x="7868271" y="2836211"/>
            <a:ext cx="4032000" cy="99501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맑은 고딕" panose="020B0503020000020004" pitchFamily="50" charset="-127"/>
                <a:cs typeface="Roboto Black" panose="02000000000000000000" pitchFamily="50" charset="0"/>
              </a:rPr>
              <a:t>교칙 준수</a:t>
            </a:r>
            <a:endParaRPr lang="en-US" altLang="ko-KR" sz="2400" b="1" spc="-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맑은 고딕" panose="020B0503020000020004" pitchFamily="50" charset="-127"/>
              <a:cs typeface="Roboto Black" panose="02000000000000000000" pitchFamily="50" charset="0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7774A1CC-EE39-4555-A55F-256346E8180F}"/>
              </a:ext>
            </a:extLst>
          </p:cNvPr>
          <p:cNvSpPr/>
          <p:nvPr/>
        </p:nvSpPr>
        <p:spPr>
          <a:xfrm>
            <a:off x="783431" y="3513021"/>
            <a:ext cx="947286" cy="947286"/>
          </a:xfrm>
          <a:prstGeom prst="ellipse">
            <a:avLst/>
          </a:prstGeom>
          <a:solidFill>
            <a:schemeClr val="bg1"/>
          </a:solidFill>
          <a:ln w="177800">
            <a:solidFill>
              <a:srgbClr val="003964"/>
            </a:solidFill>
          </a:ln>
          <a:effectLst>
            <a:outerShdw blurRad="50800" dist="177800" dir="3600000" sx="95000" sy="95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altLang="ko-KR" sz="2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3964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Black" panose="02000000000000000000" pitchFamily="50" charset="0"/>
              </a:rPr>
              <a:t>01</a:t>
            </a:r>
            <a:endParaRPr lang="ko-KR" altLang="en-US" sz="2800" dirty="0">
              <a:solidFill>
                <a:srgbClr val="003964"/>
              </a:solidFill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234F467B-D9B9-4DFD-A5C3-C78007D8C21C}"/>
              </a:ext>
            </a:extLst>
          </p:cNvPr>
          <p:cNvSpPr/>
          <p:nvPr/>
        </p:nvSpPr>
        <p:spPr>
          <a:xfrm>
            <a:off x="4297859" y="2565735"/>
            <a:ext cx="947286" cy="947286"/>
          </a:xfrm>
          <a:prstGeom prst="ellipse">
            <a:avLst/>
          </a:prstGeom>
          <a:solidFill>
            <a:schemeClr val="bg1"/>
          </a:solidFill>
          <a:ln w="177800">
            <a:solidFill>
              <a:srgbClr val="2783D7"/>
            </a:solidFill>
          </a:ln>
          <a:effectLst>
            <a:outerShdw blurRad="50800" dist="177800" dir="3600000" sx="95000" sy="95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altLang="ko-KR" sz="2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783D7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Black" panose="02000000000000000000" pitchFamily="50" charset="0"/>
              </a:rPr>
              <a:t>02</a:t>
            </a:r>
            <a:endParaRPr lang="ko-KR" altLang="en-US" sz="2800" dirty="0">
              <a:solidFill>
                <a:srgbClr val="2783D7"/>
              </a:solidFill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6B0CE20B-2A25-49AB-ABD9-31A569E2C335}"/>
              </a:ext>
            </a:extLst>
          </p:cNvPr>
          <p:cNvSpPr/>
          <p:nvPr/>
        </p:nvSpPr>
        <p:spPr>
          <a:xfrm>
            <a:off x="7812287" y="1618449"/>
            <a:ext cx="947286" cy="947286"/>
          </a:xfrm>
          <a:prstGeom prst="ellipse">
            <a:avLst/>
          </a:prstGeom>
          <a:solidFill>
            <a:schemeClr val="bg1"/>
          </a:solidFill>
          <a:ln w="177800">
            <a:solidFill>
              <a:srgbClr val="25A8B9"/>
            </a:solidFill>
          </a:ln>
          <a:effectLst>
            <a:outerShdw blurRad="50800" dist="177800" dir="3600000" sx="95000" sy="95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US" altLang="ko-KR" sz="2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5A8B9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Black" panose="02000000000000000000" pitchFamily="50" charset="0"/>
              </a:rPr>
              <a:t>03</a:t>
            </a:r>
            <a:endParaRPr lang="ko-KR" altLang="en-US" sz="2800" dirty="0">
              <a:solidFill>
                <a:srgbClr val="25A8B9"/>
              </a:solidFill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36FB0452-FBC7-4BE4-AE74-7E60639D28C4}"/>
              </a:ext>
            </a:extLst>
          </p:cNvPr>
          <p:cNvSpPr/>
          <p:nvPr/>
        </p:nvSpPr>
        <p:spPr>
          <a:xfrm>
            <a:off x="6996100" y="4653136"/>
            <a:ext cx="4006035" cy="866006"/>
          </a:xfrm>
          <a:prstGeom prst="roundRect">
            <a:avLst>
              <a:gd name="adj" fmla="val 8182"/>
            </a:avLst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  <a:effectLst>
            <a:outerShdw dist="177800" dir="3000000" algn="tl" rotWithShape="0">
              <a:srgbClr val="E6E6E6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45BE8E-FD29-4DAE-908C-DF55A3FB4195}"/>
              </a:ext>
            </a:extLst>
          </p:cNvPr>
          <p:cNvSpPr txBox="1"/>
          <p:nvPr/>
        </p:nvSpPr>
        <p:spPr>
          <a:xfrm>
            <a:off x="947428" y="152636"/>
            <a:ext cx="9384431" cy="55835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-200" normalizeH="0" baseline="0" noProof="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학부모님 </a:t>
            </a:r>
            <a:r>
              <a:rPr kumimoji="0" lang="ko-KR" altLang="en-US" sz="3200" b="1" i="0" u="none" strike="noStrike" kern="1200" cap="none" spc="-200" normalizeH="0" baseline="0" noProof="0" dirty="0" err="1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협조사항</a:t>
            </a:r>
            <a:endParaRPr kumimoji="0" lang="ko-KR" altLang="en-US" sz="3200" b="1" i="0" u="none" strike="noStrike" kern="1200" cap="none" spc="-200" normalizeH="0" baseline="0" noProof="0" dirty="0">
              <a:ln>
                <a:solidFill>
                  <a:srgbClr val="4F81BD">
                    <a:alpha val="2000"/>
                  </a:srgbClr>
                </a:solidFill>
              </a:ln>
              <a:solidFill>
                <a:srgbClr val="021F4A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004C7D6-58D9-442B-85BF-13C267A93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51</a:t>
            </a:fld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64176C-16F7-4516-BA48-240337E0D850}"/>
              </a:ext>
            </a:extLst>
          </p:cNvPr>
          <p:cNvSpPr txBox="1"/>
          <p:nvPr/>
        </p:nvSpPr>
        <p:spPr>
          <a:xfrm>
            <a:off x="7464152" y="4901221"/>
            <a:ext cx="4032000" cy="60670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Black" panose="02000000000000000000" pitchFamily="50" charset="0"/>
              </a:rPr>
              <a:t>월간 </a:t>
            </a:r>
            <a:r>
              <a:rPr lang="en-US" altLang="ko-KR" sz="24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Black" panose="02000000000000000000" pitchFamily="50" charset="0"/>
              </a:rPr>
              <a:t>/ </a:t>
            </a:r>
            <a:r>
              <a:rPr lang="ko-KR" altLang="en-US" sz="2400" b="1" spc="-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Roboto Black" panose="02000000000000000000" pitchFamily="50" charset="0"/>
              </a:rPr>
              <a:t>주간 공지사항 참고 </a:t>
            </a:r>
            <a:endParaRPr lang="en-US" altLang="ko-KR" sz="2400" b="1" spc="-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783D7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Roboto Black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5263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t="5357" r="153" b="1214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5" name="직사각형 44"/>
          <p:cNvSpPr/>
          <p:nvPr/>
        </p:nvSpPr>
        <p:spPr>
          <a:xfrm>
            <a:off x="7640" y="0"/>
            <a:ext cx="12192000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47" name="직선 연결선 46"/>
          <p:cNvCxnSpPr/>
          <p:nvPr/>
        </p:nvCxnSpPr>
        <p:spPr>
          <a:xfrm>
            <a:off x="3867150" y="1988840"/>
            <a:ext cx="8324850" cy="0"/>
          </a:xfrm>
          <a:prstGeom prst="line">
            <a:avLst/>
          </a:prstGeom>
          <a:ln w="3175">
            <a:solidFill>
              <a:srgbClr val="2783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그룹 13"/>
          <p:cNvGrpSpPr/>
          <p:nvPr/>
        </p:nvGrpSpPr>
        <p:grpSpPr>
          <a:xfrm>
            <a:off x="5807968" y="1952837"/>
            <a:ext cx="5024470" cy="4905163"/>
            <a:chOff x="5744341" y="1952837"/>
            <a:chExt cx="5024470" cy="4905163"/>
          </a:xfrm>
        </p:grpSpPr>
        <p:sp>
          <p:nvSpPr>
            <p:cNvPr id="11" name="직사각형 10"/>
            <p:cNvSpPr/>
            <p:nvPr/>
          </p:nvSpPr>
          <p:spPr>
            <a:xfrm>
              <a:off x="5953399" y="1988840"/>
              <a:ext cx="4629544" cy="4869160"/>
            </a:xfrm>
            <a:prstGeom prst="rect">
              <a:avLst/>
            </a:prstGeom>
            <a:solidFill>
              <a:srgbClr val="003964">
                <a:alpha val="8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KoPub돋움체 Medium" panose="02020603020101020101" pitchFamily="18" charset="-127"/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4B10011C-C94A-4745-8314-F4610AC33F3E}"/>
                </a:ext>
              </a:extLst>
            </p:cNvPr>
            <p:cNvSpPr/>
            <p:nvPr/>
          </p:nvSpPr>
          <p:spPr>
            <a:xfrm>
              <a:off x="5744341" y="2500387"/>
              <a:ext cx="502447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6000" b="1" spc="-150" dirty="0">
                  <a:ln>
                    <a:solidFill>
                      <a:srgbClr val="4F81BD">
                        <a:alpha val="2000"/>
                      </a:srgbClr>
                    </a:solidFill>
                  </a:ln>
                  <a:solidFill>
                    <a:schemeClr val="bg1"/>
                  </a:solidFill>
                </a:rPr>
                <a:t>감사합니다</a:t>
              </a: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5953371" y="1952837"/>
              <a:ext cx="4629600" cy="72007"/>
            </a:xfrm>
            <a:prstGeom prst="rect">
              <a:avLst/>
            </a:prstGeom>
            <a:solidFill>
              <a:srgbClr val="2783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KoPub돋움체 Medium" panose="02020603020101020101" pitchFamily="18" charset="-127"/>
                <a:cs typeface="+mn-cs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77C7676-A8E2-4904-8634-B432D73D9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28114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E72BEE98-AF57-482C-832F-42ACC6BD1FF3}"/>
              </a:ext>
            </a:extLst>
          </p:cNvPr>
          <p:cNvGrpSpPr/>
          <p:nvPr/>
        </p:nvGrpSpPr>
        <p:grpSpPr>
          <a:xfrm>
            <a:off x="-7231" y="873940"/>
            <a:ext cx="12199231" cy="5984060"/>
            <a:chOff x="-5903" y="873940"/>
            <a:chExt cx="12199231" cy="5984060"/>
          </a:xfrm>
        </p:grpSpPr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753F99C0-93DB-4694-82A1-9870863252FB}"/>
                </a:ext>
              </a:extLst>
            </p:cNvPr>
            <p:cNvGrpSpPr/>
            <p:nvPr/>
          </p:nvGrpSpPr>
          <p:grpSpPr>
            <a:xfrm>
              <a:off x="-5903" y="873940"/>
              <a:ext cx="12199231" cy="5984060"/>
              <a:chOff x="-7231" y="873940"/>
              <a:chExt cx="12199231" cy="5984060"/>
            </a:xfrm>
          </p:grpSpPr>
          <p:pic>
            <p:nvPicPr>
              <p:cNvPr id="69" name="그림 68">
                <a:extLst>
                  <a:ext uri="{FF2B5EF4-FFF2-40B4-BE49-F238E27FC236}">
                    <a16:creationId xmlns:a16="http://schemas.microsoft.com/office/drawing/2014/main" id="{EB35AE2F-BE2E-4788-B53D-6FC4D5DA8F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700" b="11961"/>
              <a:stretch/>
            </p:blipFill>
            <p:spPr>
              <a:xfrm>
                <a:off x="3108583" y="873940"/>
                <a:ext cx="9083417" cy="5984060"/>
              </a:xfrm>
              <a:prstGeom prst="rect">
                <a:avLst/>
              </a:prstGeom>
            </p:spPr>
          </p:pic>
          <p:pic>
            <p:nvPicPr>
              <p:cNvPr id="71" name="그림 70">
                <a:extLst>
                  <a:ext uri="{FF2B5EF4-FFF2-40B4-BE49-F238E27FC236}">
                    <a16:creationId xmlns:a16="http://schemas.microsoft.com/office/drawing/2014/main" id="{117DFD2C-9E5F-441F-9FDC-DF8C85129C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835" b="11961"/>
              <a:stretch/>
            </p:blipFill>
            <p:spPr>
              <a:xfrm flipH="1">
                <a:off x="-7231" y="938630"/>
                <a:ext cx="4337538" cy="5913276"/>
              </a:xfrm>
              <a:prstGeom prst="rect">
                <a:avLst/>
              </a:prstGeom>
            </p:spPr>
          </p:pic>
        </p:grp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B5D11C3D-40F9-4985-92FF-A018DEA23F1E}"/>
                </a:ext>
              </a:extLst>
            </p:cNvPr>
            <p:cNvGrpSpPr/>
            <p:nvPr/>
          </p:nvGrpSpPr>
          <p:grpSpPr>
            <a:xfrm>
              <a:off x="3464288" y="4678042"/>
              <a:ext cx="5039306" cy="131130"/>
              <a:chOff x="3464288" y="4678042"/>
              <a:chExt cx="5039306" cy="131130"/>
            </a:xfrm>
          </p:grpSpPr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7FB882FF-7A85-4600-A028-EC68796FC329}"/>
                  </a:ext>
                </a:extLst>
              </p:cNvPr>
              <p:cNvSpPr/>
              <p:nvPr/>
            </p:nvSpPr>
            <p:spPr>
              <a:xfrm>
                <a:off x="3464288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1" name="타원 60">
                <a:extLst>
                  <a:ext uri="{FF2B5EF4-FFF2-40B4-BE49-F238E27FC236}">
                    <a16:creationId xmlns:a16="http://schemas.microsoft.com/office/drawing/2014/main" id="{5B0A913F-016E-40D3-9068-08F63E813455}"/>
                  </a:ext>
                </a:extLst>
              </p:cNvPr>
              <p:cNvSpPr/>
              <p:nvPr/>
            </p:nvSpPr>
            <p:spPr>
              <a:xfrm>
                <a:off x="5918376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2" name="타원 61">
                <a:extLst>
                  <a:ext uri="{FF2B5EF4-FFF2-40B4-BE49-F238E27FC236}">
                    <a16:creationId xmlns:a16="http://schemas.microsoft.com/office/drawing/2014/main" id="{DE5C8B26-12BC-44E6-B1FB-71E0A9E66E09}"/>
                  </a:ext>
                </a:extLst>
              </p:cNvPr>
              <p:cNvSpPr/>
              <p:nvPr/>
            </p:nvSpPr>
            <p:spPr>
              <a:xfrm>
                <a:off x="8372464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B602C0A-CBD6-48B6-B2DF-4DEF663ABA2D}"/>
              </a:ext>
            </a:extLst>
          </p:cNvPr>
          <p:cNvSpPr txBox="1"/>
          <p:nvPr/>
        </p:nvSpPr>
        <p:spPr>
          <a:xfrm>
            <a:off x="960572" y="224644"/>
            <a:ext cx="9305698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학급별 간담회 장소</a:t>
            </a: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본관 </a:t>
            </a: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5</a:t>
            </a: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층 각 학급</a:t>
            </a: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)</a:t>
            </a: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 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A157826-8271-43BE-832D-2DDDEB3A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53</a:t>
            </a:fld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275488" y="1089164"/>
            <a:ext cx="68118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+mj-ea"/>
                <a:ea typeface="+mj-ea"/>
              </a:rPr>
              <a:t>1</a:t>
            </a:r>
            <a:r>
              <a:rPr lang="ko-KR" altLang="en-US" sz="2400" b="1" dirty="0">
                <a:latin typeface="+mj-ea"/>
                <a:ea typeface="+mj-ea"/>
              </a:rPr>
              <a:t>반 </a:t>
            </a:r>
            <a:r>
              <a:rPr lang="en-US" altLang="ko-KR" sz="2400" b="1" dirty="0">
                <a:latin typeface="+mj-ea"/>
                <a:ea typeface="+mj-ea"/>
              </a:rPr>
              <a:t>: </a:t>
            </a:r>
            <a:r>
              <a:rPr lang="ko-KR" altLang="en-US" sz="2400" b="1" dirty="0" err="1">
                <a:latin typeface="+mj-ea"/>
                <a:ea typeface="+mj-ea"/>
              </a:rPr>
              <a:t>박주삼</a:t>
            </a:r>
            <a:r>
              <a:rPr lang="ko-KR" altLang="en-US" sz="2400" b="1" dirty="0">
                <a:latin typeface="+mj-ea"/>
                <a:ea typeface="+mj-ea"/>
              </a:rPr>
              <a:t> 선생님</a:t>
            </a:r>
            <a:endParaRPr lang="en-US" altLang="ko-KR" sz="2400" b="1" dirty="0">
              <a:latin typeface="+mj-ea"/>
              <a:ea typeface="+mj-ea"/>
            </a:endParaRPr>
          </a:p>
          <a:p>
            <a:endParaRPr lang="en-US" altLang="ko-KR" sz="2400" b="1" dirty="0">
              <a:latin typeface="+mj-ea"/>
              <a:ea typeface="+mj-ea"/>
            </a:endParaRPr>
          </a:p>
          <a:p>
            <a:r>
              <a:rPr lang="en-US" altLang="ko-KR" sz="2400" b="1" dirty="0">
                <a:latin typeface="+mj-ea"/>
                <a:ea typeface="+mj-ea"/>
              </a:rPr>
              <a:t>2</a:t>
            </a:r>
            <a:r>
              <a:rPr lang="ko-KR" altLang="en-US" sz="2400" b="1" dirty="0">
                <a:latin typeface="+mj-ea"/>
                <a:ea typeface="+mj-ea"/>
              </a:rPr>
              <a:t>반 </a:t>
            </a:r>
            <a:r>
              <a:rPr lang="en-US" altLang="ko-KR" sz="2400" b="1" dirty="0">
                <a:latin typeface="+mj-ea"/>
                <a:ea typeface="+mj-ea"/>
              </a:rPr>
              <a:t>: </a:t>
            </a:r>
            <a:r>
              <a:rPr lang="ko-KR" altLang="en-US" sz="2400" b="1" dirty="0" err="1">
                <a:latin typeface="+mj-ea"/>
                <a:ea typeface="+mj-ea"/>
              </a:rPr>
              <a:t>구도은</a:t>
            </a:r>
            <a:r>
              <a:rPr lang="ko-KR" altLang="en-US" sz="2400" b="1" dirty="0">
                <a:latin typeface="+mj-ea"/>
                <a:ea typeface="+mj-ea"/>
              </a:rPr>
              <a:t> 선생님</a:t>
            </a:r>
            <a:endParaRPr lang="en-US" altLang="ko-KR" sz="2400" b="1" dirty="0">
              <a:latin typeface="+mj-ea"/>
              <a:ea typeface="+mj-ea"/>
            </a:endParaRPr>
          </a:p>
          <a:p>
            <a:endParaRPr lang="en-US" altLang="ko-KR" sz="2400" b="1" dirty="0">
              <a:latin typeface="+mj-ea"/>
              <a:ea typeface="+mj-ea"/>
            </a:endParaRPr>
          </a:p>
          <a:p>
            <a:r>
              <a:rPr lang="en-US" altLang="ko-KR" sz="2400" b="1" dirty="0">
                <a:latin typeface="+mj-ea"/>
                <a:ea typeface="+mj-ea"/>
              </a:rPr>
              <a:t>3</a:t>
            </a:r>
            <a:r>
              <a:rPr lang="ko-KR" altLang="en-US" sz="2400" b="1" dirty="0">
                <a:latin typeface="+mj-ea"/>
                <a:ea typeface="+mj-ea"/>
              </a:rPr>
              <a:t>반 </a:t>
            </a:r>
            <a:r>
              <a:rPr lang="en-US" altLang="ko-KR" sz="2400" b="1" dirty="0">
                <a:latin typeface="+mj-ea"/>
                <a:ea typeface="+mj-ea"/>
              </a:rPr>
              <a:t>: </a:t>
            </a:r>
            <a:r>
              <a:rPr lang="ko-KR" altLang="en-US" sz="2400" b="1" dirty="0">
                <a:latin typeface="+mj-ea"/>
                <a:ea typeface="+mj-ea"/>
              </a:rPr>
              <a:t>김희정 선생님</a:t>
            </a:r>
            <a:endParaRPr lang="en-US" altLang="ko-KR" sz="2400" b="1" dirty="0">
              <a:latin typeface="+mj-ea"/>
              <a:ea typeface="+mj-ea"/>
            </a:endParaRPr>
          </a:p>
          <a:p>
            <a:endParaRPr lang="en-US" altLang="ko-KR" sz="2400" b="1" dirty="0">
              <a:latin typeface="+mj-ea"/>
              <a:ea typeface="+mj-ea"/>
            </a:endParaRPr>
          </a:p>
          <a:p>
            <a:r>
              <a:rPr lang="en-US" altLang="ko-KR" sz="2400" b="1" dirty="0">
                <a:latin typeface="+mj-ea"/>
                <a:ea typeface="+mj-ea"/>
              </a:rPr>
              <a:t>4</a:t>
            </a:r>
            <a:r>
              <a:rPr lang="ko-KR" altLang="en-US" sz="2400" b="1" dirty="0">
                <a:latin typeface="+mj-ea"/>
                <a:ea typeface="+mj-ea"/>
              </a:rPr>
              <a:t>반 </a:t>
            </a:r>
            <a:r>
              <a:rPr lang="en-US" altLang="ko-KR" sz="2400" b="1" dirty="0">
                <a:latin typeface="+mj-ea"/>
                <a:ea typeface="+mj-ea"/>
              </a:rPr>
              <a:t>: </a:t>
            </a:r>
            <a:r>
              <a:rPr lang="ko-KR" altLang="en-US" sz="2400" b="1" dirty="0" err="1">
                <a:latin typeface="+mj-ea"/>
                <a:ea typeface="+mj-ea"/>
              </a:rPr>
              <a:t>신창훈</a:t>
            </a:r>
            <a:r>
              <a:rPr lang="ko-KR" altLang="en-US" sz="2400" b="1" dirty="0">
                <a:latin typeface="+mj-ea"/>
                <a:ea typeface="+mj-ea"/>
              </a:rPr>
              <a:t> 선생님</a:t>
            </a:r>
            <a:endParaRPr lang="en-US" altLang="ko-KR" sz="2400" b="1" dirty="0">
              <a:latin typeface="+mj-ea"/>
              <a:ea typeface="+mj-ea"/>
            </a:endParaRPr>
          </a:p>
          <a:p>
            <a:endParaRPr lang="en-US" altLang="ko-KR" sz="2400" b="1" dirty="0">
              <a:latin typeface="+mj-ea"/>
              <a:ea typeface="+mj-ea"/>
            </a:endParaRPr>
          </a:p>
          <a:p>
            <a:r>
              <a:rPr lang="en-US" altLang="ko-KR" sz="2400" b="1" dirty="0">
                <a:latin typeface="+mj-ea"/>
                <a:ea typeface="+mj-ea"/>
              </a:rPr>
              <a:t>5</a:t>
            </a:r>
            <a:r>
              <a:rPr lang="ko-KR" altLang="en-US" sz="2400" b="1" dirty="0">
                <a:latin typeface="+mj-ea"/>
                <a:ea typeface="+mj-ea"/>
              </a:rPr>
              <a:t>반 </a:t>
            </a:r>
            <a:r>
              <a:rPr lang="en-US" altLang="ko-KR" sz="2400" b="1" dirty="0">
                <a:latin typeface="+mj-ea"/>
                <a:ea typeface="+mj-ea"/>
              </a:rPr>
              <a:t>: </a:t>
            </a:r>
            <a:r>
              <a:rPr lang="ko-KR" altLang="en-US" sz="2400" b="1" dirty="0" err="1">
                <a:latin typeface="+mj-ea"/>
                <a:ea typeface="+mj-ea"/>
              </a:rPr>
              <a:t>안서린</a:t>
            </a:r>
            <a:r>
              <a:rPr lang="ko-KR" altLang="en-US" sz="2400" b="1" dirty="0">
                <a:latin typeface="+mj-ea"/>
                <a:ea typeface="+mj-ea"/>
              </a:rPr>
              <a:t> 선생님</a:t>
            </a:r>
            <a:endParaRPr lang="en-US" altLang="ko-KR" sz="2400" b="1" dirty="0">
              <a:latin typeface="+mj-ea"/>
              <a:ea typeface="+mj-ea"/>
            </a:endParaRPr>
          </a:p>
          <a:p>
            <a:endParaRPr lang="en-US" altLang="ko-KR" sz="2400" b="1" dirty="0">
              <a:latin typeface="+mj-ea"/>
              <a:ea typeface="+mj-ea"/>
            </a:endParaRPr>
          </a:p>
          <a:p>
            <a:r>
              <a:rPr lang="en-US" altLang="ko-KR" sz="2400" b="1" dirty="0">
                <a:latin typeface="+mj-ea"/>
                <a:ea typeface="+mj-ea"/>
              </a:rPr>
              <a:t>6</a:t>
            </a:r>
            <a:r>
              <a:rPr lang="ko-KR" altLang="en-US" sz="2400" b="1" dirty="0">
                <a:latin typeface="+mj-ea"/>
                <a:ea typeface="+mj-ea"/>
              </a:rPr>
              <a:t>반 </a:t>
            </a:r>
            <a:r>
              <a:rPr lang="en-US" altLang="ko-KR" sz="2400" b="1" dirty="0">
                <a:latin typeface="+mj-ea"/>
                <a:ea typeface="+mj-ea"/>
              </a:rPr>
              <a:t>: </a:t>
            </a:r>
            <a:r>
              <a:rPr lang="ko-KR" altLang="en-US" sz="2400" b="1" dirty="0" err="1">
                <a:latin typeface="+mj-ea"/>
                <a:ea typeface="+mj-ea"/>
              </a:rPr>
              <a:t>정성경</a:t>
            </a:r>
            <a:r>
              <a:rPr lang="ko-KR" altLang="en-US" sz="2400" b="1" dirty="0">
                <a:latin typeface="+mj-ea"/>
                <a:ea typeface="+mj-ea"/>
              </a:rPr>
              <a:t> 선생님</a:t>
            </a:r>
            <a:endParaRPr lang="en-US" altLang="ko-KR" sz="2400" b="1" dirty="0">
              <a:latin typeface="+mj-ea"/>
              <a:ea typeface="+mj-ea"/>
            </a:endParaRPr>
          </a:p>
          <a:p>
            <a:endParaRPr lang="en-US" altLang="ko-KR" sz="2400" b="1" dirty="0">
              <a:latin typeface="+mj-ea"/>
              <a:ea typeface="+mj-ea"/>
            </a:endParaRPr>
          </a:p>
          <a:p>
            <a:r>
              <a:rPr lang="en-US" altLang="ko-KR" sz="2400" b="1" dirty="0">
                <a:latin typeface="+mj-ea"/>
                <a:ea typeface="+mj-ea"/>
              </a:rPr>
              <a:t>7</a:t>
            </a:r>
            <a:r>
              <a:rPr lang="ko-KR" altLang="en-US" sz="2400" b="1" dirty="0">
                <a:latin typeface="+mj-ea"/>
                <a:ea typeface="+mj-ea"/>
              </a:rPr>
              <a:t>반 </a:t>
            </a:r>
            <a:r>
              <a:rPr lang="en-US" altLang="ko-KR" sz="2400" b="1" dirty="0">
                <a:latin typeface="+mj-ea"/>
                <a:ea typeface="+mj-ea"/>
              </a:rPr>
              <a:t>: </a:t>
            </a:r>
            <a:r>
              <a:rPr lang="ko-KR" altLang="en-US" sz="2400" b="1" dirty="0" err="1">
                <a:latin typeface="+mj-ea"/>
                <a:ea typeface="+mj-ea"/>
              </a:rPr>
              <a:t>박하영</a:t>
            </a:r>
            <a:r>
              <a:rPr lang="ko-KR" altLang="en-US" sz="2400" b="1" dirty="0">
                <a:latin typeface="+mj-ea"/>
                <a:ea typeface="+mj-ea"/>
              </a:rPr>
              <a:t> 선생님</a:t>
            </a:r>
            <a:endParaRPr lang="en-US" altLang="ko-KR" sz="2400" b="1" dirty="0">
              <a:latin typeface="+mj-ea"/>
              <a:ea typeface="+mj-ea"/>
            </a:endParaRPr>
          </a:p>
          <a:p>
            <a:endParaRPr lang="en-US" altLang="ko-KR" sz="2400" b="1" dirty="0">
              <a:latin typeface="+mj-ea"/>
              <a:ea typeface="+mj-ea"/>
            </a:endParaRPr>
          </a:p>
          <a:p>
            <a:r>
              <a:rPr lang="en-US" altLang="ko-KR" sz="2400" b="1" dirty="0">
                <a:latin typeface="+mj-ea"/>
                <a:ea typeface="+mj-ea"/>
              </a:rPr>
              <a:t>8</a:t>
            </a:r>
            <a:r>
              <a:rPr lang="ko-KR" altLang="en-US" sz="2400" b="1" dirty="0">
                <a:latin typeface="+mj-ea"/>
                <a:ea typeface="+mj-ea"/>
              </a:rPr>
              <a:t>반 </a:t>
            </a:r>
            <a:r>
              <a:rPr lang="en-US" altLang="ko-KR" sz="2400" b="1" dirty="0">
                <a:latin typeface="+mj-ea"/>
                <a:ea typeface="+mj-ea"/>
              </a:rPr>
              <a:t>: </a:t>
            </a:r>
            <a:r>
              <a:rPr lang="ko-KR" altLang="en-US" sz="2400" b="1" dirty="0" err="1">
                <a:latin typeface="+mj-ea"/>
                <a:ea typeface="+mj-ea"/>
              </a:rPr>
              <a:t>김도은</a:t>
            </a:r>
            <a:r>
              <a:rPr lang="ko-KR" altLang="en-US" sz="2400" b="1" dirty="0">
                <a:latin typeface="+mj-ea"/>
                <a:ea typeface="+mj-ea"/>
              </a:rPr>
              <a:t> 선생님</a:t>
            </a:r>
          </a:p>
        </p:txBody>
      </p:sp>
    </p:spTree>
    <p:extLst>
      <p:ext uri="{BB962C8B-B14F-4D97-AF65-F5344CB8AC3E}">
        <p14:creationId xmlns:p14="http://schemas.microsoft.com/office/powerpoint/2010/main" val="2262187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E72BEE98-AF57-482C-832F-42ACC6BD1FF3}"/>
              </a:ext>
            </a:extLst>
          </p:cNvPr>
          <p:cNvGrpSpPr/>
          <p:nvPr/>
        </p:nvGrpSpPr>
        <p:grpSpPr>
          <a:xfrm>
            <a:off x="-7231" y="873940"/>
            <a:ext cx="12199231" cy="5984060"/>
            <a:chOff x="-5903" y="873940"/>
            <a:chExt cx="12199231" cy="5984060"/>
          </a:xfrm>
        </p:grpSpPr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753F99C0-93DB-4694-82A1-9870863252FB}"/>
                </a:ext>
              </a:extLst>
            </p:cNvPr>
            <p:cNvGrpSpPr/>
            <p:nvPr/>
          </p:nvGrpSpPr>
          <p:grpSpPr>
            <a:xfrm>
              <a:off x="-5903" y="873940"/>
              <a:ext cx="12199231" cy="5984060"/>
              <a:chOff x="-7231" y="873940"/>
              <a:chExt cx="12199231" cy="5984060"/>
            </a:xfrm>
          </p:grpSpPr>
          <p:pic>
            <p:nvPicPr>
              <p:cNvPr id="69" name="그림 68">
                <a:extLst>
                  <a:ext uri="{FF2B5EF4-FFF2-40B4-BE49-F238E27FC236}">
                    <a16:creationId xmlns:a16="http://schemas.microsoft.com/office/drawing/2014/main" id="{EB35AE2F-BE2E-4788-B53D-6FC4D5DA8F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700" b="11961"/>
              <a:stretch/>
            </p:blipFill>
            <p:spPr>
              <a:xfrm>
                <a:off x="3108583" y="873940"/>
                <a:ext cx="9083417" cy="5984060"/>
              </a:xfrm>
              <a:prstGeom prst="rect">
                <a:avLst/>
              </a:prstGeom>
            </p:spPr>
          </p:pic>
          <p:pic>
            <p:nvPicPr>
              <p:cNvPr id="71" name="그림 70">
                <a:extLst>
                  <a:ext uri="{FF2B5EF4-FFF2-40B4-BE49-F238E27FC236}">
                    <a16:creationId xmlns:a16="http://schemas.microsoft.com/office/drawing/2014/main" id="{117DFD2C-9E5F-441F-9FDC-DF8C85129C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835" b="11961"/>
              <a:stretch/>
            </p:blipFill>
            <p:spPr>
              <a:xfrm flipH="1">
                <a:off x="-7231" y="938630"/>
                <a:ext cx="4337538" cy="5913276"/>
              </a:xfrm>
              <a:prstGeom prst="rect">
                <a:avLst/>
              </a:prstGeom>
            </p:spPr>
          </p:pic>
        </p:grp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B5D11C3D-40F9-4985-92FF-A018DEA23F1E}"/>
                </a:ext>
              </a:extLst>
            </p:cNvPr>
            <p:cNvGrpSpPr/>
            <p:nvPr/>
          </p:nvGrpSpPr>
          <p:grpSpPr>
            <a:xfrm>
              <a:off x="3464288" y="4678042"/>
              <a:ext cx="5039306" cy="131130"/>
              <a:chOff x="3464288" y="4678042"/>
              <a:chExt cx="5039306" cy="131130"/>
            </a:xfrm>
          </p:grpSpPr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7FB882FF-7A85-4600-A028-EC68796FC329}"/>
                  </a:ext>
                </a:extLst>
              </p:cNvPr>
              <p:cNvSpPr/>
              <p:nvPr/>
            </p:nvSpPr>
            <p:spPr>
              <a:xfrm>
                <a:off x="3464288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1" name="타원 60">
                <a:extLst>
                  <a:ext uri="{FF2B5EF4-FFF2-40B4-BE49-F238E27FC236}">
                    <a16:creationId xmlns:a16="http://schemas.microsoft.com/office/drawing/2014/main" id="{5B0A913F-016E-40D3-9068-08F63E813455}"/>
                  </a:ext>
                </a:extLst>
              </p:cNvPr>
              <p:cNvSpPr/>
              <p:nvPr/>
            </p:nvSpPr>
            <p:spPr>
              <a:xfrm>
                <a:off x="5918376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2" name="타원 61">
                <a:extLst>
                  <a:ext uri="{FF2B5EF4-FFF2-40B4-BE49-F238E27FC236}">
                    <a16:creationId xmlns:a16="http://schemas.microsoft.com/office/drawing/2014/main" id="{DE5C8B26-12BC-44E6-B1FB-71E0A9E66E09}"/>
                  </a:ext>
                </a:extLst>
              </p:cNvPr>
              <p:cNvSpPr/>
              <p:nvPr/>
            </p:nvSpPr>
            <p:spPr>
              <a:xfrm>
                <a:off x="8372464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B602C0A-CBD6-48B6-B2DF-4DEF663ABA2D}"/>
              </a:ext>
            </a:extLst>
          </p:cNvPr>
          <p:cNvSpPr txBox="1"/>
          <p:nvPr/>
        </p:nvSpPr>
        <p:spPr>
          <a:xfrm>
            <a:off x="960572" y="224644"/>
            <a:ext cx="9305698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altLang="ko-KR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1</a:t>
            </a: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학년 운영 기본 방침 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A157826-8271-43BE-832D-2DDDEB3A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6</a:t>
            </a:fld>
            <a:endParaRPr lang="ko-KR" altLang="en-US"/>
          </a:p>
        </p:txBody>
      </p:sp>
      <p:pic>
        <p:nvPicPr>
          <p:cNvPr id="14" name="image_7824098421532240535598.jpg" descr="image_7824098421532240535598.jpg"/>
          <p:cNvPicPr>
            <a:picLocks noChangeAspect="1"/>
          </p:cNvPicPr>
          <p:nvPr/>
        </p:nvPicPr>
        <p:blipFill rotWithShape="1">
          <a:blip r:embed="rId5"/>
          <a:srcRect t="25685" r="11952" b="11869"/>
          <a:stretch/>
        </p:blipFill>
        <p:spPr>
          <a:xfrm>
            <a:off x="3722011" y="1730828"/>
            <a:ext cx="4521203" cy="4328880"/>
          </a:xfrm>
          <a:prstGeom prst="rect">
            <a:avLst/>
          </a:prstGeom>
          <a:ln w="12700">
            <a:miter lim="400000"/>
          </a:ln>
          <a:effectLst>
            <a:outerShdw blurRad="177800" dist="889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2857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id="{B2B5AD57-853E-47B5-B6C7-FC4C391B84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2" b="1313"/>
          <a:stretch/>
        </p:blipFill>
        <p:spPr>
          <a:xfrm>
            <a:off x="0" y="8620"/>
            <a:ext cx="12192001" cy="6871707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64615FB6-57A3-4180-9557-E63161739FB7}"/>
              </a:ext>
            </a:extLst>
          </p:cNvPr>
          <p:cNvGrpSpPr/>
          <p:nvPr/>
        </p:nvGrpSpPr>
        <p:grpSpPr>
          <a:xfrm>
            <a:off x="0" y="2474502"/>
            <a:ext cx="12192000" cy="738664"/>
            <a:chOff x="0" y="2360202"/>
            <a:chExt cx="12192000" cy="738664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8108F1FF-1D6A-499C-B120-5E8C6D11BEA9}"/>
                </a:ext>
              </a:extLst>
            </p:cNvPr>
            <p:cNvSpPr/>
            <p:nvPr/>
          </p:nvSpPr>
          <p:spPr>
            <a:xfrm>
              <a:off x="3563281" y="2360202"/>
              <a:ext cx="5291513" cy="73866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ko-KR" altLang="en-US" sz="4800" b="1" spc="-200" dirty="0">
                  <a:ln>
                    <a:solidFill>
                      <a:srgbClr val="4F81BD">
                        <a:alpha val="2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대입전형 </a:t>
              </a:r>
              <a:r>
                <a:rPr lang="ko-KR" altLang="en-US" sz="4800" b="1" spc="-200" dirty="0">
                  <a:ln>
                    <a:solidFill>
                      <a:srgbClr val="4F81BD">
                        <a:alpha val="2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기본 사항 </a:t>
              </a:r>
            </a:p>
          </p:txBody>
        </p: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CEAFF158-44B5-4F70-8149-6BEC57092E0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678140"/>
              <a:ext cx="3395700" cy="0"/>
            </a:xfrm>
            <a:prstGeom prst="line">
              <a:avLst/>
            </a:prstGeom>
            <a:ln>
              <a:solidFill>
                <a:srgbClr val="2783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94851252-4B57-4DE6-9143-705FF0BDB942}"/>
                </a:ext>
              </a:extLst>
            </p:cNvPr>
            <p:cNvCxnSpPr>
              <a:cxnSpLocks/>
            </p:cNvCxnSpPr>
            <p:nvPr/>
          </p:nvCxnSpPr>
          <p:spPr>
            <a:xfrm>
              <a:off x="8741756" y="2678140"/>
              <a:ext cx="3450244" cy="0"/>
            </a:xfrm>
            <a:prstGeom prst="line">
              <a:avLst/>
            </a:prstGeom>
            <a:ln>
              <a:solidFill>
                <a:srgbClr val="2783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554591BA-8075-4494-9404-AB4ED7573E76}"/>
              </a:ext>
            </a:extLst>
          </p:cNvPr>
          <p:cNvGrpSpPr/>
          <p:nvPr/>
        </p:nvGrpSpPr>
        <p:grpSpPr>
          <a:xfrm>
            <a:off x="0" y="4262718"/>
            <a:ext cx="3892923" cy="2595286"/>
            <a:chOff x="0" y="4262718"/>
            <a:chExt cx="3892923" cy="2595286"/>
          </a:xfrm>
        </p:grpSpPr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BB62D0DB-E0A3-4D34-8A40-ECA48149C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62718"/>
              <a:ext cx="3892923" cy="2595282"/>
            </a:xfrm>
            <a:prstGeom prst="rect">
              <a:avLst/>
            </a:prstGeom>
          </p:spPr>
        </p:pic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8486E5BA-671A-4714-B7B5-F43AC2CFD352}"/>
                </a:ext>
              </a:extLst>
            </p:cNvPr>
            <p:cNvSpPr/>
            <p:nvPr/>
          </p:nvSpPr>
          <p:spPr>
            <a:xfrm rot="5400000">
              <a:off x="2343857" y="5308938"/>
              <a:ext cx="1952837" cy="1145295"/>
            </a:xfrm>
            <a:prstGeom prst="rect">
              <a:avLst/>
            </a:prstGeom>
            <a:gradFill>
              <a:gsLst>
                <a:gs pos="61500">
                  <a:srgbClr val="F4F5F9">
                    <a:alpha val="50000"/>
                  </a:srgbClr>
                </a:gs>
                <a:gs pos="100000">
                  <a:srgbClr val="F4F5F9">
                    <a:alpha val="0"/>
                  </a:srgbClr>
                </a:gs>
                <a:gs pos="23000">
                  <a:srgbClr val="F4F5F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076D7F6D-69E0-4F90-9285-2C1184799054}"/>
              </a:ext>
            </a:extLst>
          </p:cNvPr>
          <p:cNvGrpSpPr/>
          <p:nvPr/>
        </p:nvGrpSpPr>
        <p:grpSpPr>
          <a:xfrm>
            <a:off x="3215680" y="25221"/>
            <a:ext cx="8976320" cy="1844815"/>
            <a:chOff x="3215680" y="25221"/>
            <a:chExt cx="8976320" cy="1844815"/>
          </a:xfrm>
        </p:grpSpPr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7CE8EA29-CC20-4830-9E40-D79A65BEAD64}"/>
                </a:ext>
              </a:extLst>
            </p:cNvPr>
            <p:cNvCxnSpPr/>
            <p:nvPr/>
          </p:nvCxnSpPr>
          <p:spPr>
            <a:xfrm>
              <a:off x="3215680" y="802105"/>
              <a:ext cx="8976320" cy="0"/>
            </a:xfrm>
            <a:prstGeom prst="line">
              <a:avLst/>
            </a:prstGeom>
            <a:ln w="3175">
              <a:solidFill>
                <a:srgbClr val="2783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34E17FEC-8B4B-4D02-8C81-8DE9E8BCF3A1}"/>
                </a:ext>
              </a:extLst>
            </p:cNvPr>
            <p:cNvGrpSpPr/>
            <p:nvPr/>
          </p:nvGrpSpPr>
          <p:grpSpPr>
            <a:xfrm>
              <a:off x="3215680" y="25221"/>
              <a:ext cx="1848017" cy="1844815"/>
              <a:chOff x="3215680" y="129495"/>
              <a:chExt cx="1848017" cy="1844815"/>
            </a:xfrm>
          </p:grpSpPr>
          <p:sp>
            <p:nvSpPr>
              <p:cNvPr id="41" name="직사각형 40">
                <a:extLst>
                  <a:ext uri="{FF2B5EF4-FFF2-40B4-BE49-F238E27FC236}">
                    <a16:creationId xmlns:a16="http://schemas.microsoft.com/office/drawing/2014/main" id="{925E20EC-A79F-46F3-9396-78010EDB61D3}"/>
                  </a:ext>
                </a:extLst>
              </p:cNvPr>
              <p:cNvSpPr/>
              <p:nvPr/>
            </p:nvSpPr>
            <p:spPr>
              <a:xfrm>
                <a:off x="3215680" y="209705"/>
                <a:ext cx="1848017" cy="1764605"/>
              </a:xfrm>
              <a:prstGeom prst="rect">
                <a:avLst/>
              </a:prstGeom>
              <a:solidFill>
                <a:srgbClr val="0039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KoPub돋움체 Medium" panose="02020603020101020101" pitchFamily="18" charset="-127"/>
                  <a:cs typeface="+mn-cs"/>
                </a:endParaRPr>
              </a:p>
            </p:txBody>
          </p:sp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347DA47A-A017-4234-8E26-3393A2EC5359}"/>
                  </a:ext>
                </a:extLst>
              </p:cNvPr>
              <p:cNvSpPr/>
              <p:nvPr/>
            </p:nvSpPr>
            <p:spPr>
              <a:xfrm>
                <a:off x="3215680" y="129495"/>
                <a:ext cx="1848017" cy="802105"/>
              </a:xfrm>
              <a:prstGeom prst="rect">
                <a:avLst/>
              </a:prstGeom>
              <a:solidFill>
                <a:srgbClr val="2783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KoPub돋움체 Medium" panose="02020603020101020101" pitchFamily="18" charset="-127"/>
                  <a:cs typeface="+mn-cs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F5FA26D-C32C-4DBE-8BCA-004144F7E981}"/>
                  </a:ext>
                </a:extLst>
              </p:cNvPr>
              <p:cNvSpPr txBox="1"/>
              <p:nvPr/>
            </p:nvSpPr>
            <p:spPr>
              <a:xfrm>
                <a:off x="3563281" y="501471"/>
                <a:ext cx="115281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1200" cap="none" normalizeH="0" baseline="0" noProof="0" dirty="0">
                    <a:ln>
                      <a:solidFill>
                        <a:srgbClr val="4F81BD">
                          <a:alpha val="200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+mn-cs"/>
                  </a:rPr>
                  <a:t>Chapter</a:t>
                </a:r>
                <a:endParaRPr kumimoji="0" lang="ko-KR" altLang="en-US" sz="2400" b="1" i="0" u="none" strike="noStrike" kern="1200" cap="none" normalizeH="0" baseline="0" noProof="0" dirty="0">
                  <a:ln>
                    <a:solidFill>
                      <a:srgbClr val="4F81BD">
                        <a:alpha val="2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545CF17-2772-45FF-A9B2-F01CB23C2BCD}"/>
                  </a:ext>
                </a:extLst>
              </p:cNvPr>
              <p:cNvSpPr txBox="1"/>
              <p:nvPr/>
            </p:nvSpPr>
            <p:spPr>
              <a:xfrm>
                <a:off x="3870383" y="993919"/>
                <a:ext cx="538609" cy="6771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:r>
                  <a:rPr lang="en-US" altLang="ko-KR" sz="4400" b="1" spc="-200" dirty="0">
                    <a:ln>
                      <a:solidFill>
                        <a:srgbClr val="4F81BD">
                          <a:alpha val="2000"/>
                        </a:srgbClr>
                      </a:solidFill>
                    </a:ln>
                    <a:solidFill>
                      <a:prstClr val="white"/>
                    </a:solidFill>
                    <a:latin typeface="맑은 고딕" panose="020B0503020000020004" pitchFamily="50" charset="-127"/>
                  </a:rPr>
                  <a:t>Ⅱ</a:t>
                </a:r>
                <a:endParaRPr lang="ko-KR" altLang="en-US" sz="4400" b="1" spc="-200" dirty="0">
                  <a:ln>
                    <a:solidFill>
                      <a:srgbClr val="4F81BD">
                        <a:alpha val="2000"/>
                      </a:srgbClr>
                    </a:solidFill>
                  </a:ln>
                  <a:solidFill>
                    <a:prstClr val="white"/>
                  </a:solidFill>
                  <a:latin typeface="맑은 고딕" panose="020B0503020000020004" pitchFamily="50" charset="-127"/>
                </a:endParaRPr>
              </a:p>
            </p:txBody>
          </p:sp>
        </p:grp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7C500858-CC1C-4487-A510-F1CB91DC38EE}"/>
                </a:ext>
              </a:extLst>
            </p:cNvPr>
            <p:cNvGrpSpPr/>
            <p:nvPr/>
          </p:nvGrpSpPr>
          <p:grpSpPr>
            <a:xfrm>
              <a:off x="7490257" y="426273"/>
              <a:ext cx="1522067" cy="307728"/>
              <a:chOff x="7480732" y="416748"/>
              <a:chExt cx="1522067" cy="307728"/>
            </a:xfrm>
          </p:grpSpPr>
          <p:sp>
            <p:nvSpPr>
              <p:cNvPr id="39" name="모서리가 둥근 직사각형 24">
                <a:extLst>
                  <a:ext uri="{FF2B5EF4-FFF2-40B4-BE49-F238E27FC236}">
                    <a16:creationId xmlns:a16="http://schemas.microsoft.com/office/drawing/2014/main" id="{4CC204C5-CD77-4BD6-A08D-E7FDF2E491C1}"/>
                  </a:ext>
                </a:extLst>
              </p:cNvPr>
              <p:cNvSpPr/>
              <p:nvPr/>
            </p:nvSpPr>
            <p:spPr>
              <a:xfrm>
                <a:off x="7480732" y="416748"/>
                <a:ext cx="1522067" cy="307728"/>
              </a:xfrm>
              <a:prstGeom prst="roundRect">
                <a:avLst>
                  <a:gd name="adj" fmla="val 50000"/>
                </a:avLst>
              </a:prstGeom>
              <a:solidFill>
                <a:srgbClr val="C6C6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ABAF114-023D-44CE-A992-8EEF6A16D6D7}"/>
                  </a:ext>
                </a:extLst>
              </p:cNvPr>
              <p:cNvSpPr txBox="1"/>
              <p:nvPr/>
            </p:nvSpPr>
            <p:spPr>
              <a:xfrm>
                <a:off x="7637051" y="447501"/>
                <a:ext cx="123110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1600" dirty="0">
                    <a:ln>
                      <a:solidFill>
                        <a:schemeClr val="bg1">
                          <a:lumMod val="65000"/>
                          <a:alpha val="0"/>
                        </a:schemeClr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송원고등학교</a:t>
                </a:r>
                <a:endParaRPr lang="en-US" altLang="ko-KR" sz="1600" dirty="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9632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E72BEE98-AF57-482C-832F-42ACC6BD1FF3}"/>
              </a:ext>
            </a:extLst>
          </p:cNvPr>
          <p:cNvGrpSpPr/>
          <p:nvPr/>
        </p:nvGrpSpPr>
        <p:grpSpPr>
          <a:xfrm>
            <a:off x="-5903" y="873940"/>
            <a:ext cx="12199231" cy="5984060"/>
            <a:chOff x="-5903" y="873940"/>
            <a:chExt cx="12199231" cy="5984060"/>
          </a:xfrm>
        </p:grpSpPr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753F99C0-93DB-4694-82A1-9870863252FB}"/>
                </a:ext>
              </a:extLst>
            </p:cNvPr>
            <p:cNvGrpSpPr/>
            <p:nvPr/>
          </p:nvGrpSpPr>
          <p:grpSpPr>
            <a:xfrm>
              <a:off x="-5903" y="873940"/>
              <a:ext cx="12199231" cy="5984060"/>
              <a:chOff x="-7231" y="873940"/>
              <a:chExt cx="12199231" cy="5984060"/>
            </a:xfrm>
          </p:grpSpPr>
          <p:pic>
            <p:nvPicPr>
              <p:cNvPr id="69" name="그림 68">
                <a:extLst>
                  <a:ext uri="{FF2B5EF4-FFF2-40B4-BE49-F238E27FC236}">
                    <a16:creationId xmlns:a16="http://schemas.microsoft.com/office/drawing/2014/main" id="{EB35AE2F-BE2E-4788-B53D-6FC4D5DA8F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700" b="11961"/>
              <a:stretch/>
            </p:blipFill>
            <p:spPr>
              <a:xfrm>
                <a:off x="3108583" y="873940"/>
                <a:ext cx="9083417" cy="5984060"/>
              </a:xfrm>
              <a:prstGeom prst="rect">
                <a:avLst/>
              </a:prstGeom>
            </p:spPr>
          </p:pic>
          <p:pic>
            <p:nvPicPr>
              <p:cNvPr id="71" name="그림 70">
                <a:extLst>
                  <a:ext uri="{FF2B5EF4-FFF2-40B4-BE49-F238E27FC236}">
                    <a16:creationId xmlns:a16="http://schemas.microsoft.com/office/drawing/2014/main" id="{117DFD2C-9E5F-441F-9FDC-DF8C85129C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835" b="11961"/>
              <a:stretch/>
            </p:blipFill>
            <p:spPr>
              <a:xfrm flipH="1">
                <a:off x="-7231" y="938630"/>
                <a:ext cx="4337538" cy="5913276"/>
              </a:xfrm>
              <a:prstGeom prst="rect">
                <a:avLst/>
              </a:prstGeom>
            </p:spPr>
          </p:pic>
        </p:grp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B5D11C3D-40F9-4985-92FF-A018DEA23F1E}"/>
                </a:ext>
              </a:extLst>
            </p:cNvPr>
            <p:cNvGrpSpPr/>
            <p:nvPr/>
          </p:nvGrpSpPr>
          <p:grpSpPr>
            <a:xfrm>
              <a:off x="1947589" y="1294602"/>
              <a:ext cx="8072704" cy="5082021"/>
              <a:chOff x="1947589" y="1294602"/>
              <a:chExt cx="8072704" cy="5082021"/>
            </a:xfrm>
          </p:grpSpPr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D73E46DA-D017-4FA2-A53D-2CFBD1CF79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84" t="28814" r="21173" b="26687"/>
              <a:stretch/>
            </p:blipFill>
            <p:spPr>
              <a:xfrm>
                <a:off x="1947589" y="1610432"/>
                <a:ext cx="8072704" cy="3422580"/>
              </a:xfrm>
              <a:prstGeom prst="rect">
                <a:avLst/>
              </a:prstGeom>
            </p:spPr>
          </p:pic>
          <p:pic>
            <p:nvPicPr>
              <p:cNvPr id="26" name="그래픽 25">
                <a:extLst>
                  <a:ext uri="{FF2B5EF4-FFF2-40B4-BE49-F238E27FC236}">
                    <a16:creationId xmlns:a16="http://schemas.microsoft.com/office/drawing/2014/main" id="{610C0AD6-AE60-4DC0-97B6-01A1610B74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189568" y="2608723"/>
                <a:ext cx="638854" cy="404606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866CDBD-3068-4B79-95FD-F86FCAA1FF88}"/>
                  </a:ext>
                </a:extLst>
              </p:cNvPr>
              <p:cNvSpPr txBox="1"/>
              <p:nvPr/>
            </p:nvSpPr>
            <p:spPr>
              <a:xfrm>
                <a:off x="2880597" y="3078182"/>
                <a:ext cx="1303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ko-KR" altLang="en-US" sz="2400" b="1" kern="0" spc="-15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003964"/>
                    </a:solidFill>
                    <a:latin typeface="+mn-ea"/>
                  </a:rPr>
                  <a:t>수시모집</a:t>
                </a:r>
              </a:p>
            </p:txBody>
          </p:sp>
          <p:pic>
            <p:nvPicPr>
              <p:cNvPr id="37" name="그래픽 36">
                <a:extLst>
                  <a:ext uri="{FF2B5EF4-FFF2-40B4-BE49-F238E27FC236}">
                    <a16:creationId xmlns:a16="http://schemas.microsoft.com/office/drawing/2014/main" id="{A3D3B08A-68F0-44EB-BBF0-11766B146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620580" y="2622806"/>
                <a:ext cx="729776" cy="429280"/>
              </a:xfrm>
              <a:prstGeom prst="rect">
                <a:avLst/>
              </a:prstGeom>
            </p:spPr>
          </p:pic>
          <p:pic>
            <p:nvPicPr>
              <p:cNvPr id="41" name="그래픽 40">
                <a:extLst>
                  <a:ext uri="{FF2B5EF4-FFF2-40B4-BE49-F238E27FC236}">
                    <a16:creationId xmlns:a16="http://schemas.microsoft.com/office/drawing/2014/main" id="{4A933304-DBAD-495A-9C75-68A6EF527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252083" y="2468776"/>
                <a:ext cx="407898" cy="550660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0DF6336-4782-4BE4-B641-9BB2EDD01E33}"/>
                  </a:ext>
                </a:extLst>
              </p:cNvPr>
              <p:cNvSpPr txBox="1"/>
              <p:nvPr/>
            </p:nvSpPr>
            <p:spPr>
              <a:xfrm>
                <a:off x="5332395" y="3078182"/>
                <a:ext cx="1303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ko-KR" altLang="en-US" sz="2400" b="1" kern="0" spc="-15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1E73BD"/>
                    </a:solidFill>
                    <a:latin typeface="+mn-ea"/>
                  </a:rPr>
                  <a:t>정시모집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3499B95-789A-4F94-B8F0-42643BF8C67A}"/>
                  </a:ext>
                </a:extLst>
              </p:cNvPr>
              <p:cNvSpPr txBox="1"/>
              <p:nvPr/>
            </p:nvSpPr>
            <p:spPr>
              <a:xfrm>
                <a:off x="7784193" y="3078182"/>
                <a:ext cx="1303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ko-KR" altLang="en-US" sz="2400" b="1" kern="0" spc="-15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25A8B9"/>
                    </a:solidFill>
                    <a:latin typeface="+mn-ea"/>
                  </a:rPr>
                  <a:t>추가모집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F966967-4DA9-4D88-8A77-07B5EF8C8EA7}"/>
                  </a:ext>
                </a:extLst>
              </p:cNvPr>
              <p:cNvSpPr txBox="1"/>
              <p:nvPr/>
            </p:nvSpPr>
            <p:spPr>
              <a:xfrm>
                <a:off x="2880597" y="1294602"/>
                <a:ext cx="1303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en-US" altLang="ko-KR" sz="24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003964"/>
                    </a:solidFill>
                    <a:latin typeface="+mn-ea"/>
                  </a:rPr>
                  <a:t>9</a:t>
                </a:r>
                <a:r>
                  <a:rPr lang="ko-KR" altLang="en-US" sz="24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003964"/>
                    </a:solidFill>
                    <a:latin typeface="+mn-ea"/>
                  </a:rPr>
                  <a:t>월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B6334BE-4FF4-42A5-84EA-C181406A5E08}"/>
                  </a:ext>
                </a:extLst>
              </p:cNvPr>
              <p:cNvSpPr txBox="1"/>
              <p:nvPr/>
            </p:nvSpPr>
            <p:spPr>
              <a:xfrm>
                <a:off x="5332395" y="1294602"/>
                <a:ext cx="1303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en-US" altLang="ko-KR" sz="24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1E73BD"/>
                    </a:solidFill>
                    <a:latin typeface="+mn-ea"/>
                  </a:rPr>
                  <a:t>12</a:t>
                </a:r>
                <a:r>
                  <a:rPr lang="ko-KR" altLang="en-US" sz="24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1E73BD"/>
                    </a:solidFill>
                    <a:latin typeface="+mn-ea"/>
                  </a:rPr>
                  <a:t>월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65F022D-BB1A-4604-BD3F-2BC9F0D42864}"/>
                  </a:ext>
                </a:extLst>
              </p:cNvPr>
              <p:cNvSpPr txBox="1"/>
              <p:nvPr/>
            </p:nvSpPr>
            <p:spPr>
              <a:xfrm>
                <a:off x="7784193" y="1294602"/>
                <a:ext cx="1303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prstMaterial="matte">
                  <a:bevelT w="0" prst="artDeco"/>
                  <a:contourClr>
                    <a:schemeClr val="bg1"/>
                  </a:contourClr>
                </a:sp3d>
              </a:bodyPr>
              <a:lstStyle/>
              <a:p>
                <a:pPr marL="57150" indent="-342900" algn="ctr" eaLnBrk="0" hangingPunct="0">
                  <a:buClr>
                    <a:srgbClr val="000000"/>
                  </a:buClr>
                  <a:buSzPct val="120000"/>
                  <a:tabLst>
                    <a:tab pos="5648325" algn="l"/>
                  </a:tabLst>
                  <a:defRPr/>
                </a:pPr>
                <a:r>
                  <a:rPr lang="en-US" altLang="ko-KR" sz="24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25A8B9"/>
                    </a:solidFill>
                    <a:latin typeface="+mn-ea"/>
                  </a:rPr>
                  <a:t>2</a:t>
                </a:r>
                <a:r>
                  <a:rPr lang="ko-KR" altLang="en-US" sz="24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solidFill>
                      <a:srgbClr val="25A8B9"/>
                    </a:solidFill>
                    <a:latin typeface="+mn-ea"/>
                  </a:rPr>
                  <a:t>월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7DE0A96-C3A3-4F1B-8734-CB8011FAE0C1}"/>
                  </a:ext>
                </a:extLst>
              </p:cNvPr>
              <p:cNvSpPr txBox="1"/>
              <p:nvPr/>
            </p:nvSpPr>
            <p:spPr>
              <a:xfrm>
                <a:off x="2556726" y="4843383"/>
                <a:ext cx="2199845" cy="15332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975" marR="0" lvl="0" indent="-180975" algn="l" defTabSz="914400" rtl="0" eaLnBrk="1" fontAlgn="auto" latinLnBrk="1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ko-KR" altLang="en-US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학생부교과</a:t>
                </a:r>
                <a:endParaRPr lang="en-US" altLang="ko-KR" sz="20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endParaRPr>
              </a:p>
              <a:p>
                <a:pPr marL="180975" indent="-180975">
                  <a:lnSpc>
                    <a:spcPct val="12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ko-KR" altLang="en-US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학생부종합</a:t>
                </a:r>
                <a:endParaRPr lang="en-US" altLang="ko-KR" sz="20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endParaRPr>
              </a:p>
              <a:p>
                <a:pPr marL="180975" indent="-180975">
                  <a:lnSpc>
                    <a:spcPct val="12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ko-KR" altLang="en-US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논술</a:t>
                </a:r>
                <a:endParaRPr lang="en-US" altLang="ko-KR" sz="20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endParaRPr>
              </a:p>
              <a:p>
                <a:pPr marL="180975" indent="-180975">
                  <a:lnSpc>
                    <a:spcPct val="12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ko-KR" altLang="en-US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실기</a:t>
                </a:r>
                <a:r>
                  <a:rPr lang="en-US" altLang="ko-KR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/</a:t>
                </a:r>
                <a:r>
                  <a:rPr lang="ko-KR" altLang="en-US" sz="20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실적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1A03B06-91C7-4BAD-B2C4-D915AF5765A5}"/>
                  </a:ext>
                </a:extLst>
              </p:cNvPr>
              <p:cNvSpPr txBox="1"/>
              <p:nvPr/>
            </p:nvSpPr>
            <p:spPr>
              <a:xfrm>
                <a:off x="5493957" y="4929985"/>
                <a:ext cx="1470283" cy="759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975" marR="0" lvl="0" indent="-180975" algn="l" defTabSz="914400" rtl="0" eaLnBrk="1" fontAlgn="auto" latinLnBrk="1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ko-KR" altLang="en-US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수능</a:t>
                </a:r>
              </a:p>
              <a:p>
                <a:pPr marL="180975" marR="0" lvl="0" indent="-180975" algn="l" defTabSz="914400" rtl="0" eaLnBrk="1" fontAlgn="auto" latinLnBrk="1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ko-KR" altLang="en-US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실기</a:t>
                </a:r>
                <a:r>
                  <a:rPr lang="en-US" altLang="ko-KR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/</a:t>
                </a:r>
                <a:r>
                  <a:rPr lang="ko-KR" altLang="en-US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실적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1F2C244-6D46-4765-BDCB-6038289DDD2B}"/>
                  </a:ext>
                </a:extLst>
              </p:cNvPr>
              <p:cNvSpPr txBox="1"/>
              <p:nvPr/>
            </p:nvSpPr>
            <p:spPr>
              <a:xfrm>
                <a:off x="7959218" y="4966025"/>
                <a:ext cx="1401525" cy="1093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975" marR="0" lvl="0" indent="-180975" algn="l" defTabSz="914400" rtl="0" eaLnBrk="1" fontAlgn="auto" latinLnBrk="1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ko-KR" altLang="en-US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수능</a:t>
                </a:r>
              </a:p>
              <a:p>
                <a:pPr marL="180975" indent="-180975">
                  <a:lnSpc>
                    <a:spcPct val="12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ko-KR" altLang="en-US" sz="1900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학생부</a:t>
                </a:r>
                <a:endParaRPr lang="en-US" altLang="ko-KR" sz="19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endParaRPr>
              </a:p>
              <a:p>
                <a:pPr marL="180975" indent="-180975">
                  <a:lnSpc>
                    <a:spcPct val="12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ko-KR" altLang="en-US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실기</a:t>
                </a:r>
                <a:r>
                  <a:rPr lang="en-US" altLang="ko-KR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/</a:t>
                </a:r>
                <a:r>
                  <a:rPr lang="ko-KR" altLang="en-US" b="1" kern="0" dirty="0">
                    <a:ln w="11430">
                      <a:solidFill>
                        <a:srgbClr val="1E73BD">
                          <a:alpha val="0"/>
                        </a:srgbClr>
                      </a:solidFill>
                    </a:ln>
                    <a:latin typeface="+mn-ea"/>
                  </a:rPr>
                  <a:t>실적</a:t>
                </a:r>
              </a:p>
            </p:txBody>
          </p:sp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7FB882FF-7A85-4600-A028-EC68796FC329}"/>
                  </a:ext>
                </a:extLst>
              </p:cNvPr>
              <p:cNvSpPr/>
              <p:nvPr/>
            </p:nvSpPr>
            <p:spPr>
              <a:xfrm>
                <a:off x="3464288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1" name="타원 60">
                <a:extLst>
                  <a:ext uri="{FF2B5EF4-FFF2-40B4-BE49-F238E27FC236}">
                    <a16:creationId xmlns:a16="http://schemas.microsoft.com/office/drawing/2014/main" id="{5B0A913F-016E-40D3-9068-08F63E813455}"/>
                  </a:ext>
                </a:extLst>
              </p:cNvPr>
              <p:cNvSpPr/>
              <p:nvPr/>
            </p:nvSpPr>
            <p:spPr>
              <a:xfrm>
                <a:off x="5918376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  <p:sp>
            <p:nvSpPr>
              <p:cNvPr id="62" name="타원 61">
                <a:extLst>
                  <a:ext uri="{FF2B5EF4-FFF2-40B4-BE49-F238E27FC236}">
                    <a16:creationId xmlns:a16="http://schemas.microsoft.com/office/drawing/2014/main" id="{DE5C8B26-12BC-44E6-B1FB-71E0A9E66E09}"/>
                  </a:ext>
                </a:extLst>
              </p:cNvPr>
              <p:cNvSpPr/>
              <p:nvPr/>
            </p:nvSpPr>
            <p:spPr>
              <a:xfrm>
                <a:off x="8372464" y="4678042"/>
                <a:ext cx="131130" cy="131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rgbClr val="1E73BD">
                        <a:alpha val="0"/>
                      </a:srgbClr>
                    </a:solidFill>
                  </a:ln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B602C0A-CBD6-48B6-B2DF-4DEF663ABA2D}"/>
              </a:ext>
            </a:extLst>
          </p:cNvPr>
          <p:cNvSpPr txBox="1"/>
          <p:nvPr/>
        </p:nvSpPr>
        <p:spPr>
          <a:xfrm>
            <a:off x="960572" y="224644"/>
            <a:ext cx="9305698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모집 시기에 따른 대입전형 분류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A157826-8271-43BE-832D-2DDDEB3A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985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>
            <a:extLst>
              <a:ext uri="{FF2B5EF4-FFF2-40B4-BE49-F238E27FC236}">
                <a16:creationId xmlns:a16="http://schemas.microsoft.com/office/drawing/2014/main" id="{314273BB-736D-4F10-AFC2-2DA5D3C0D2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8" b="9360"/>
          <a:stretch/>
        </p:blipFill>
        <p:spPr>
          <a:xfrm>
            <a:off x="0" y="2997200"/>
            <a:ext cx="12192000" cy="3860800"/>
          </a:xfrm>
          <a:prstGeom prst="rect">
            <a:avLst/>
          </a:prstGeom>
        </p:spPr>
      </p:pic>
      <p:sp>
        <p:nvSpPr>
          <p:cNvPr id="63" name="직사각형 62">
            <a:extLst>
              <a:ext uri="{FF2B5EF4-FFF2-40B4-BE49-F238E27FC236}">
                <a16:creationId xmlns:a16="http://schemas.microsoft.com/office/drawing/2014/main" id="{34D20827-CEED-479B-A384-586619010CE1}"/>
              </a:ext>
            </a:extLst>
          </p:cNvPr>
          <p:cNvSpPr/>
          <p:nvPr/>
        </p:nvSpPr>
        <p:spPr>
          <a:xfrm>
            <a:off x="0" y="2997200"/>
            <a:ext cx="12192000" cy="3328517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8EBD235-33DC-42BB-9A97-F7BED01459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9" t="34214" r="24877" b="32682"/>
          <a:stretch/>
        </p:blipFill>
        <p:spPr>
          <a:xfrm>
            <a:off x="2424284" y="1981292"/>
            <a:ext cx="7090907" cy="2545065"/>
          </a:xfrm>
          <a:prstGeom prst="rect">
            <a:avLst/>
          </a:prstGeom>
        </p:spPr>
      </p:pic>
      <p:grpSp>
        <p:nvGrpSpPr>
          <p:cNvPr id="65" name="그룹 64">
            <a:extLst>
              <a:ext uri="{FF2B5EF4-FFF2-40B4-BE49-F238E27FC236}">
                <a16:creationId xmlns:a16="http://schemas.microsoft.com/office/drawing/2014/main" id="{A35BCDA6-3AB2-48E2-80AD-B323BCB3D8C5}"/>
              </a:ext>
            </a:extLst>
          </p:cNvPr>
          <p:cNvGrpSpPr/>
          <p:nvPr/>
        </p:nvGrpSpPr>
        <p:grpSpPr>
          <a:xfrm>
            <a:off x="1888689" y="2469584"/>
            <a:ext cx="8133131" cy="2880065"/>
            <a:chOff x="1888689" y="2473651"/>
            <a:chExt cx="8133131" cy="2880065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D73E46DA-D017-4FA2-A53D-2CFBD1CF7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84" t="67187" r="21173" b="26687"/>
            <a:stretch/>
          </p:blipFill>
          <p:spPr>
            <a:xfrm>
              <a:off x="1949116" y="4518918"/>
              <a:ext cx="8072704" cy="471204"/>
            </a:xfrm>
            <a:prstGeom prst="rect">
              <a:avLst/>
            </a:prstGeom>
          </p:spPr>
        </p:pic>
        <p:pic>
          <p:nvPicPr>
            <p:cNvPr id="26" name="그래픽 25">
              <a:extLst>
                <a:ext uri="{FF2B5EF4-FFF2-40B4-BE49-F238E27FC236}">
                  <a16:creationId xmlns:a16="http://schemas.microsoft.com/office/drawing/2014/main" id="{610C0AD6-AE60-4DC0-97B6-01A1610B7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189568" y="2613598"/>
              <a:ext cx="638854" cy="40460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866CDBD-3068-4B79-95FD-F86FCAA1FF88}"/>
                </a:ext>
              </a:extLst>
            </p:cNvPr>
            <p:cNvSpPr txBox="1"/>
            <p:nvPr/>
          </p:nvSpPr>
          <p:spPr>
            <a:xfrm>
              <a:off x="2880597" y="3106140"/>
              <a:ext cx="1303998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prstMaterial="matte">
                <a:bevelT w="0" prst="artDeco"/>
                <a:contourClr>
                  <a:schemeClr val="bg1"/>
                </a:contourClr>
              </a:sp3d>
            </a:bodyPr>
            <a:lstStyle/>
            <a:p>
              <a:pPr marL="57150" indent="-342900" algn="ctr" eaLnBrk="0" hangingPunct="0">
                <a:buClr>
                  <a:srgbClr val="000000"/>
                </a:buClr>
                <a:buSzPct val="120000"/>
                <a:tabLst>
                  <a:tab pos="5648325" algn="l"/>
                </a:tabLst>
                <a:defRPr/>
              </a:pPr>
              <a:r>
                <a:rPr lang="ko-KR" altLang="en-US" sz="21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003964"/>
                  </a:solidFill>
                  <a:latin typeface="+mn-ea"/>
                </a:rPr>
                <a:t>수시모집</a:t>
              </a:r>
            </a:p>
          </p:txBody>
        </p:sp>
        <p:pic>
          <p:nvPicPr>
            <p:cNvPr id="37" name="그래픽 36">
              <a:extLst>
                <a:ext uri="{FF2B5EF4-FFF2-40B4-BE49-F238E27FC236}">
                  <a16:creationId xmlns:a16="http://schemas.microsoft.com/office/drawing/2014/main" id="{A3D3B08A-68F0-44EB-BBF0-11766B146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620580" y="2627681"/>
              <a:ext cx="729776" cy="429280"/>
            </a:xfrm>
            <a:prstGeom prst="rect">
              <a:avLst/>
            </a:prstGeom>
          </p:spPr>
        </p:pic>
        <p:pic>
          <p:nvPicPr>
            <p:cNvPr id="41" name="그래픽 40">
              <a:extLst>
                <a:ext uri="{FF2B5EF4-FFF2-40B4-BE49-F238E27FC236}">
                  <a16:creationId xmlns:a16="http://schemas.microsoft.com/office/drawing/2014/main" id="{4A933304-DBAD-495A-9C75-68A6EF527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252083" y="2473651"/>
              <a:ext cx="407898" cy="55066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0DF6336-4782-4BE4-B641-9BB2EDD01E33}"/>
                </a:ext>
              </a:extLst>
            </p:cNvPr>
            <p:cNvSpPr txBox="1"/>
            <p:nvPr/>
          </p:nvSpPr>
          <p:spPr>
            <a:xfrm>
              <a:off x="5332395" y="3106140"/>
              <a:ext cx="1303998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prstMaterial="matte">
                <a:bevelT w="0" prst="artDeco"/>
                <a:contourClr>
                  <a:schemeClr val="bg1"/>
                </a:contourClr>
              </a:sp3d>
            </a:bodyPr>
            <a:lstStyle/>
            <a:p>
              <a:pPr marL="57150" indent="-342900" algn="ctr" eaLnBrk="0" hangingPunct="0">
                <a:buClr>
                  <a:srgbClr val="000000"/>
                </a:buClr>
                <a:buSzPct val="120000"/>
                <a:tabLst>
                  <a:tab pos="5648325" algn="l"/>
                </a:tabLst>
                <a:defRPr/>
              </a:pPr>
              <a:r>
                <a:rPr lang="ko-KR" altLang="en-US" sz="21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1E73BD"/>
                  </a:solidFill>
                  <a:latin typeface="+mn-ea"/>
                </a:rPr>
                <a:t>정시모집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3499B95-789A-4F94-B8F0-42643BF8C67A}"/>
                </a:ext>
              </a:extLst>
            </p:cNvPr>
            <p:cNvSpPr txBox="1"/>
            <p:nvPr/>
          </p:nvSpPr>
          <p:spPr>
            <a:xfrm>
              <a:off x="7784193" y="3106140"/>
              <a:ext cx="1303998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prstMaterial="matte">
                <a:bevelT w="0" prst="artDeco"/>
                <a:contourClr>
                  <a:schemeClr val="bg1"/>
                </a:contourClr>
              </a:sp3d>
            </a:bodyPr>
            <a:lstStyle/>
            <a:p>
              <a:pPr marL="57150" indent="-342900" algn="ctr" eaLnBrk="0" hangingPunct="0">
                <a:buClr>
                  <a:srgbClr val="000000"/>
                </a:buClr>
                <a:buSzPct val="120000"/>
                <a:tabLst>
                  <a:tab pos="5648325" algn="l"/>
                </a:tabLst>
                <a:defRPr/>
              </a:pPr>
              <a:r>
                <a:rPr lang="ko-KR" altLang="en-US" sz="21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25A8B9"/>
                  </a:solidFill>
                  <a:latin typeface="+mn-ea"/>
                </a:rPr>
                <a:t>추가모집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7DE0A96-C3A3-4F1B-8734-CB8011FAE0C1}"/>
                </a:ext>
              </a:extLst>
            </p:cNvPr>
            <p:cNvSpPr txBox="1"/>
            <p:nvPr/>
          </p:nvSpPr>
          <p:spPr>
            <a:xfrm>
              <a:off x="1888689" y="4984384"/>
              <a:ext cx="26497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975" marR="0" lvl="0" indent="-180975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ko-KR" altLang="en-US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최대 </a:t>
              </a:r>
              <a:r>
                <a:rPr lang="en-US" altLang="ko-KR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003964"/>
                  </a:solidFill>
                  <a:latin typeface="+mn-ea"/>
                </a:rPr>
                <a:t>6</a:t>
              </a:r>
              <a:r>
                <a:rPr lang="ko-KR" altLang="en-US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solidFill>
                    <a:srgbClr val="003964"/>
                  </a:solidFill>
                  <a:latin typeface="+mn-ea"/>
                </a:rPr>
                <a:t>회</a:t>
              </a:r>
              <a:r>
                <a:rPr lang="ko-KR" altLang="en-US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까지 지원 가능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1A03B06-91C7-4BAD-B2C4-D915AF5765A5}"/>
                </a:ext>
              </a:extLst>
            </p:cNvPr>
            <p:cNvSpPr txBox="1"/>
            <p:nvPr/>
          </p:nvSpPr>
          <p:spPr>
            <a:xfrm>
              <a:off x="4549023" y="4984384"/>
              <a:ext cx="33659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975" marR="0" lvl="0" indent="-180975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ko-KR" altLang="en-US" b="1" kern="0" spc="-150" dirty="0">
                  <a:ln>
                    <a:solidFill>
                      <a:schemeClr val="tx1">
                        <a:lumMod val="75000"/>
                        <a:lumOff val="25000"/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군별 </a:t>
              </a:r>
              <a:r>
                <a:rPr lang="en-US" altLang="ko-KR" b="1" kern="0" spc="-150" dirty="0">
                  <a:ln>
                    <a:solidFill>
                      <a:schemeClr val="tx1">
                        <a:lumMod val="75000"/>
                        <a:lumOff val="25000"/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1</a:t>
              </a:r>
              <a:r>
                <a:rPr lang="ko-KR" altLang="en-US" b="1" kern="0" spc="-150" dirty="0" err="1">
                  <a:ln>
                    <a:solidFill>
                      <a:schemeClr val="tx1">
                        <a:lumMod val="75000"/>
                        <a:lumOff val="25000"/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회씩</a:t>
              </a:r>
              <a:r>
                <a:rPr lang="ko-KR" altLang="en-US" b="1" kern="0" spc="-150" dirty="0">
                  <a:ln>
                    <a:solidFill>
                      <a:schemeClr val="tx1">
                        <a:lumMod val="75000"/>
                        <a:lumOff val="25000"/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최대 </a:t>
              </a:r>
              <a:r>
                <a:rPr lang="en-US" altLang="ko-KR" b="1" kern="0" spc="-150" dirty="0">
                  <a:ln>
                    <a:solidFill>
                      <a:schemeClr val="tx1">
                        <a:lumMod val="75000"/>
                        <a:lumOff val="25000"/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3</a:t>
              </a:r>
              <a:r>
                <a:rPr lang="ko-KR" altLang="en-US" b="1" kern="0" spc="-150" dirty="0">
                  <a:ln>
                    <a:solidFill>
                      <a:schemeClr val="tx1">
                        <a:lumMod val="75000"/>
                        <a:lumOff val="25000"/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회 지원 가능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1F2C244-6D46-4765-BDCB-6038289DDD2B}"/>
                </a:ext>
              </a:extLst>
            </p:cNvPr>
            <p:cNvSpPr txBox="1"/>
            <p:nvPr/>
          </p:nvSpPr>
          <p:spPr>
            <a:xfrm>
              <a:off x="7804882" y="4984384"/>
              <a:ext cx="145140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975" marR="0" lvl="0" indent="-180975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ko-KR" altLang="en-US" b="1" kern="0" spc="-150" dirty="0">
                  <a:ln>
                    <a:solidFill>
                      <a:schemeClr val="tx1">
                        <a:lumMod val="75000"/>
                        <a:lumOff val="25000"/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제한 없음</a:t>
              </a:r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7FB882FF-7A85-4600-A028-EC68796FC329}"/>
                </a:ext>
              </a:extLst>
            </p:cNvPr>
            <p:cNvSpPr/>
            <p:nvPr/>
          </p:nvSpPr>
          <p:spPr>
            <a:xfrm>
              <a:off x="3464288" y="4682917"/>
              <a:ext cx="131130" cy="1311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rgbClr val="1E73BD">
                      <a:alpha val="0"/>
                    </a:srgbClr>
                  </a:solidFill>
                </a:ln>
              </a:endParaRPr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5B0A913F-016E-40D3-9068-08F63E813455}"/>
                </a:ext>
              </a:extLst>
            </p:cNvPr>
            <p:cNvSpPr/>
            <p:nvPr/>
          </p:nvSpPr>
          <p:spPr>
            <a:xfrm>
              <a:off x="5918376" y="4682917"/>
              <a:ext cx="131130" cy="1311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rgbClr val="1E73BD">
                      <a:alpha val="0"/>
                    </a:srgbClr>
                  </a:solidFill>
                </a:ln>
              </a:endParaRPr>
            </a:p>
          </p:txBody>
        </p:sp>
        <p:sp>
          <p:nvSpPr>
            <p:cNvPr id="62" name="타원 61">
              <a:extLst>
                <a:ext uri="{FF2B5EF4-FFF2-40B4-BE49-F238E27FC236}">
                  <a16:creationId xmlns:a16="http://schemas.microsoft.com/office/drawing/2014/main" id="{DE5C8B26-12BC-44E6-B1FB-71E0A9E66E09}"/>
                </a:ext>
              </a:extLst>
            </p:cNvPr>
            <p:cNvSpPr/>
            <p:nvPr/>
          </p:nvSpPr>
          <p:spPr>
            <a:xfrm>
              <a:off x="8372464" y="4682917"/>
              <a:ext cx="131130" cy="1311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rgbClr val="1E73BD">
                      <a:alpha val="0"/>
                    </a:srgbClr>
                  </a:solidFill>
                </a:ln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79AE47DB-F5C8-4BF9-99A2-9B30DE93E2A4}"/>
              </a:ext>
            </a:extLst>
          </p:cNvPr>
          <p:cNvGrpSpPr/>
          <p:nvPr/>
        </p:nvGrpSpPr>
        <p:grpSpPr>
          <a:xfrm>
            <a:off x="700095" y="1104756"/>
            <a:ext cx="6443541" cy="935064"/>
            <a:chOff x="1950329" y="1143652"/>
            <a:chExt cx="6443541" cy="935064"/>
          </a:xfrm>
        </p:grpSpPr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CEB81380-809A-4318-85BA-68FDF732F5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55896" y="1296098"/>
              <a:ext cx="178340" cy="178082"/>
            </a:xfrm>
            <a:custGeom>
              <a:avLst/>
              <a:gdLst>
                <a:gd name="T0" fmla="*/ 1730 w 1856"/>
                <a:gd name="T1" fmla="*/ 0 h 1856"/>
                <a:gd name="T2" fmla="*/ 126 w 1856"/>
                <a:gd name="T3" fmla="*/ 0 h 1856"/>
                <a:gd name="T4" fmla="*/ 0 w 1856"/>
                <a:gd name="T5" fmla="*/ 125 h 1856"/>
                <a:gd name="T6" fmla="*/ 0 w 1856"/>
                <a:gd name="T7" fmla="*/ 1730 h 1856"/>
                <a:gd name="T8" fmla="*/ 126 w 1856"/>
                <a:gd name="T9" fmla="*/ 1856 h 1856"/>
                <a:gd name="T10" fmla="*/ 1730 w 1856"/>
                <a:gd name="T11" fmla="*/ 1856 h 1856"/>
                <a:gd name="T12" fmla="*/ 1856 w 1856"/>
                <a:gd name="T13" fmla="*/ 1730 h 1856"/>
                <a:gd name="T14" fmla="*/ 1856 w 1856"/>
                <a:gd name="T15" fmla="*/ 125 h 1856"/>
                <a:gd name="T16" fmla="*/ 1730 w 1856"/>
                <a:gd name="T17" fmla="*/ 0 h 1856"/>
                <a:gd name="T18" fmla="*/ 760 w 1856"/>
                <a:gd name="T19" fmla="*/ 1487 h 1856"/>
                <a:gd name="T20" fmla="*/ 751 w 1856"/>
                <a:gd name="T21" fmla="*/ 1508 h 1856"/>
                <a:gd name="T22" fmla="*/ 751 w 1856"/>
                <a:gd name="T23" fmla="*/ 1510 h 1856"/>
                <a:gd name="T24" fmla="*/ 750 w 1856"/>
                <a:gd name="T25" fmla="*/ 1510 h 1856"/>
                <a:gd name="T26" fmla="*/ 705 w 1856"/>
                <a:gd name="T27" fmla="*/ 1564 h 1856"/>
                <a:gd name="T28" fmla="*/ 493 w 1856"/>
                <a:gd name="T29" fmla="*/ 1524 h 1856"/>
                <a:gd name="T30" fmla="*/ 246 w 1856"/>
                <a:gd name="T31" fmla="*/ 1085 h 1856"/>
                <a:gd name="T32" fmla="*/ 284 w 1856"/>
                <a:gd name="T33" fmla="*/ 856 h 1856"/>
                <a:gd name="T34" fmla="*/ 284 w 1856"/>
                <a:gd name="T35" fmla="*/ 856 h 1856"/>
                <a:gd name="T36" fmla="*/ 473 w 1856"/>
                <a:gd name="T37" fmla="*/ 918 h 1856"/>
                <a:gd name="T38" fmla="*/ 607 w 1856"/>
                <a:gd name="T39" fmla="*/ 1075 h 1856"/>
                <a:gd name="T40" fmla="*/ 1725 w 1856"/>
                <a:gd name="T41" fmla="*/ 261 h 1856"/>
                <a:gd name="T42" fmla="*/ 760 w 1856"/>
                <a:gd name="T43" fmla="*/ 1487 h 1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56" h="1856">
                  <a:moveTo>
                    <a:pt x="1730" y="0"/>
                  </a:moveTo>
                  <a:cubicBezTo>
                    <a:pt x="126" y="0"/>
                    <a:pt x="126" y="0"/>
                    <a:pt x="126" y="0"/>
                  </a:cubicBezTo>
                  <a:cubicBezTo>
                    <a:pt x="56" y="0"/>
                    <a:pt x="0" y="56"/>
                    <a:pt x="0" y="125"/>
                  </a:cubicBezTo>
                  <a:cubicBezTo>
                    <a:pt x="0" y="1730"/>
                    <a:pt x="0" y="1730"/>
                    <a:pt x="0" y="1730"/>
                  </a:cubicBezTo>
                  <a:cubicBezTo>
                    <a:pt x="0" y="1799"/>
                    <a:pt x="56" y="1856"/>
                    <a:pt x="126" y="1856"/>
                  </a:cubicBezTo>
                  <a:cubicBezTo>
                    <a:pt x="1730" y="1856"/>
                    <a:pt x="1730" y="1856"/>
                    <a:pt x="1730" y="1856"/>
                  </a:cubicBezTo>
                  <a:cubicBezTo>
                    <a:pt x="1800" y="1856"/>
                    <a:pt x="1856" y="1799"/>
                    <a:pt x="1856" y="1730"/>
                  </a:cubicBezTo>
                  <a:cubicBezTo>
                    <a:pt x="1856" y="125"/>
                    <a:pt x="1856" y="125"/>
                    <a:pt x="1856" y="125"/>
                  </a:cubicBezTo>
                  <a:cubicBezTo>
                    <a:pt x="1856" y="56"/>
                    <a:pt x="1800" y="0"/>
                    <a:pt x="1730" y="0"/>
                  </a:cubicBezTo>
                  <a:close/>
                  <a:moveTo>
                    <a:pt x="760" y="1487"/>
                  </a:moveTo>
                  <a:cubicBezTo>
                    <a:pt x="758" y="1494"/>
                    <a:pt x="755" y="1501"/>
                    <a:pt x="751" y="1508"/>
                  </a:cubicBezTo>
                  <a:cubicBezTo>
                    <a:pt x="751" y="1509"/>
                    <a:pt x="751" y="1510"/>
                    <a:pt x="751" y="1510"/>
                  </a:cubicBezTo>
                  <a:cubicBezTo>
                    <a:pt x="750" y="1510"/>
                    <a:pt x="750" y="1510"/>
                    <a:pt x="750" y="1510"/>
                  </a:cubicBezTo>
                  <a:cubicBezTo>
                    <a:pt x="740" y="1531"/>
                    <a:pt x="724" y="1550"/>
                    <a:pt x="705" y="1564"/>
                  </a:cubicBezTo>
                  <a:cubicBezTo>
                    <a:pt x="636" y="1616"/>
                    <a:pt x="541" y="1598"/>
                    <a:pt x="493" y="1524"/>
                  </a:cubicBezTo>
                  <a:cubicBezTo>
                    <a:pt x="246" y="1085"/>
                    <a:pt x="246" y="1085"/>
                    <a:pt x="246" y="1085"/>
                  </a:cubicBezTo>
                  <a:cubicBezTo>
                    <a:pt x="198" y="1011"/>
                    <a:pt x="215" y="907"/>
                    <a:pt x="284" y="856"/>
                  </a:cubicBezTo>
                  <a:cubicBezTo>
                    <a:pt x="284" y="856"/>
                    <a:pt x="284" y="856"/>
                    <a:pt x="284" y="856"/>
                  </a:cubicBezTo>
                  <a:cubicBezTo>
                    <a:pt x="354" y="813"/>
                    <a:pt x="424" y="862"/>
                    <a:pt x="473" y="918"/>
                  </a:cubicBezTo>
                  <a:cubicBezTo>
                    <a:pt x="607" y="1075"/>
                    <a:pt x="607" y="1075"/>
                    <a:pt x="607" y="1075"/>
                  </a:cubicBezTo>
                  <a:cubicBezTo>
                    <a:pt x="991" y="319"/>
                    <a:pt x="1725" y="261"/>
                    <a:pt x="1725" y="261"/>
                  </a:cubicBezTo>
                  <a:cubicBezTo>
                    <a:pt x="1030" y="687"/>
                    <a:pt x="816" y="1358"/>
                    <a:pt x="760" y="1487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250" dirty="0">
                <a:ln>
                  <a:solidFill>
                    <a:srgbClr val="1E73BD">
                      <a:alpha val="0"/>
                    </a:srgbClr>
                  </a:solidFill>
                </a:ln>
              </a:endParaRPr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9593C0DF-877F-42B0-9D49-D49EB86E71CE}"/>
                </a:ext>
              </a:extLst>
            </p:cNvPr>
            <p:cNvSpPr/>
            <p:nvPr/>
          </p:nvSpPr>
          <p:spPr>
            <a:xfrm>
              <a:off x="2191291" y="1143652"/>
              <a:ext cx="6202579" cy="935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fontAlgn="base">
                <a:lnSpc>
                  <a:spcPct val="120000"/>
                </a:lnSpc>
              </a:pPr>
              <a:r>
                <a:rPr lang="ko-KR" altLang="en-US" sz="24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복수지원 </a:t>
              </a:r>
              <a:r>
                <a:rPr lang="en-US" altLang="ko-KR" sz="24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: </a:t>
              </a:r>
              <a:r>
                <a:rPr lang="ko-KR" altLang="en-US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같은 모집 시기에 여러 대학에 중복</a:t>
              </a:r>
              <a:r>
                <a:rPr lang="en-US" altLang="ko-KR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 </a:t>
              </a:r>
              <a:r>
                <a:rPr lang="ko-KR" altLang="en-US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지원</a:t>
              </a:r>
            </a:p>
            <a:p>
              <a:pPr fontAlgn="base">
                <a:lnSpc>
                  <a:spcPct val="120000"/>
                </a:lnSpc>
              </a:pPr>
              <a:r>
                <a:rPr lang="ko-KR" altLang="en-US" sz="24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지원횟수 </a:t>
              </a:r>
              <a:r>
                <a:rPr lang="en-US" altLang="ko-KR" sz="24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:</a:t>
              </a:r>
            </a:p>
          </p:txBody>
        </p:sp>
        <p:sp>
          <p:nvSpPr>
            <p:cNvPr id="60" name="Freeform 5">
              <a:extLst>
                <a:ext uri="{FF2B5EF4-FFF2-40B4-BE49-F238E27FC236}">
                  <a16:creationId xmlns:a16="http://schemas.microsoft.com/office/drawing/2014/main" id="{5518505F-4015-485F-B42C-0AB0BC3EFF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50329" y="1744015"/>
              <a:ext cx="178340" cy="178082"/>
            </a:xfrm>
            <a:custGeom>
              <a:avLst/>
              <a:gdLst>
                <a:gd name="T0" fmla="*/ 1730 w 1856"/>
                <a:gd name="T1" fmla="*/ 0 h 1856"/>
                <a:gd name="T2" fmla="*/ 126 w 1856"/>
                <a:gd name="T3" fmla="*/ 0 h 1856"/>
                <a:gd name="T4" fmla="*/ 0 w 1856"/>
                <a:gd name="T5" fmla="*/ 125 h 1856"/>
                <a:gd name="T6" fmla="*/ 0 w 1856"/>
                <a:gd name="T7" fmla="*/ 1730 h 1856"/>
                <a:gd name="T8" fmla="*/ 126 w 1856"/>
                <a:gd name="T9" fmla="*/ 1856 h 1856"/>
                <a:gd name="T10" fmla="*/ 1730 w 1856"/>
                <a:gd name="T11" fmla="*/ 1856 h 1856"/>
                <a:gd name="T12" fmla="*/ 1856 w 1856"/>
                <a:gd name="T13" fmla="*/ 1730 h 1856"/>
                <a:gd name="T14" fmla="*/ 1856 w 1856"/>
                <a:gd name="T15" fmla="*/ 125 h 1856"/>
                <a:gd name="T16" fmla="*/ 1730 w 1856"/>
                <a:gd name="T17" fmla="*/ 0 h 1856"/>
                <a:gd name="T18" fmla="*/ 760 w 1856"/>
                <a:gd name="T19" fmla="*/ 1487 h 1856"/>
                <a:gd name="T20" fmla="*/ 751 w 1856"/>
                <a:gd name="T21" fmla="*/ 1508 h 1856"/>
                <a:gd name="T22" fmla="*/ 751 w 1856"/>
                <a:gd name="T23" fmla="*/ 1510 h 1856"/>
                <a:gd name="T24" fmla="*/ 750 w 1856"/>
                <a:gd name="T25" fmla="*/ 1510 h 1856"/>
                <a:gd name="T26" fmla="*/ 705 w 1856"/>
                <a:gd name="T27" fmla="*/ 1564 h 1856"/>
                <a:gd name="T28" fmla="*/ 493 w 1856"/>
                <a:gd name="T29" fmla="*/ 1524 h 1856"/>
                <a:gd name="T30" fmla="*/ 246 w 1856"/>
                <a:gd name="T31" fmla="*/ 1085 h 1856"/>
                <a:gd name="T32" fmla="*/ 284 w 1856"/>
                <a:gd name="T33" fmla="*/ 856 h 1856"/>
                <a:gd name="T34" fmla="*/ 284 w 1856"/>
                <a:gd name="T35" fmla="*/ 856 h 1856"/>
                <a:gd name="T36" fmla="*/ 473 w 1856"/>
                <a:gd name="T37" fmla="*/ 918 h 1856"/>
                <a:gd name="T38" fmla="*/ 607 w 1856"/>
                <a:gd name="T39" fmla="*/ 1075 h 1856"/>
                <a:gd name="T40" fmla="*/ 1725 w 1856"/>
                <a:gd name="T41" fmla="*/ 261 h 1856"/>
                <a:gd name="T42" fmla="*/ 760 w 1856"/>
                <a:gd name="T43" fmla="*/ 1487 h 1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56" h="1856">
                  <a:moveTo>
                    <a:pt x="1730" y="0"/>
                  </a:moveTo>
                  <a:cubicBezTo>
                    <a:pt x="126" y="0"/>
                    <a:pt x="126" y="0"/>
                    <a:pt x="126" y="0"/>
                  </a:cubicBezTo>
                  <a:cubicBezTo>
                    <a:pt x="56" y="0"/>
                    <a:pt x="0" y="56"/>
                    <a:pt x="0" y="125"/>
                  </a:cubicBezTo>
                  <a:cubicBezTo>
                    <a:pt x="0" y="1730"/>
                    <a:pt x="0" y="1730"/>
                    <a:pt x="0" y="1730"/>
                  </a:cubicBezTo>
                  <a:cubicBezTo>
                    <a:pt x="0" y="1799"/>
                    <a:pt x="56" y="1856"/>
                    <a:pt x="126" y="1856"/>
                  </a:cubicBezTo>
                  <a:cubicBezTo>
                    <a:pt x="1730" y="1856"/>
                    <a:pt x="1730" y="1856"/>
                    <a:pt x="1730" y="1856"/>
                  </a:cubicBezTo>
                  <a:cubicBezTo>
                    <a:pt x="1800" y="1856"/>
                    <a:pt x="1856" y="1799"/>
                    <a:pt x="1856" y="1730"/>
                  </a:cubicBezTo>
                  <a:cubicBezTo>
                    <a:pt x="1856" y="125"/>
                    <a:pt x="1856" y="125"/>
                    <a:pt x="1856" y="125"/>
                  </a:cubicBezTo>
                  <a:cubicBezTo>
                    <a:pt x="1856" y="56"/>
                    <a:pt x="1800" y="0"/>
                    <a:pt x="1730" y="0"/>
                  </a:cubicBezTo>
                  <a:close/>
                  <a:moveTo>
                    <a:pt x="760" y="1487"/>
                  </a:moveTo>
                  <a:cubicBezTo>
                    <a:pt x="758" y="1494"/>
                    <a:pt x="755" y="1501"/>
                    <a:pt x="751" y="1508"/>
                  </a:cubicBezTo>
                  <a:cubicBezTo>
                    <a:pt x="751" y="1509"/>
                    <a:pt x="751" y="1510"/>
                    <a:pt x="751" y="1510"/>
                  </a:cubicBezTo>
                  <a:cubicBezTo>
                    <a:pt x="750" y="1510"/>
                    <a:pt x="750" y="1510"/>
                    <a:pt x="750" y="1510"/>
                  </a:cubicBezTo>
                  <a:cubicBezTo>
                    <a:pt x="740" y="1531"/>
                    <a:pt x="724" y="1550"/>
                    <a:pt x="705" y="1564"/>
                  </a:cubicBezTo>
                  <a:cubicBezTo>
                    <a:pt x="636" y="1616"/>
                    <a:pt x="541" y="1598"/>
                    <a:pt x="493" y="1524"/>
                  </a:cubicBezTo>
                  <a:cubicBezTo>
                    <a:pt x="246" y="1085"/>
                    <a:pt x="246" y="1085"/>
                    <a:pt x="246" y="1085"/>
                  </a:cubicBezTo>
                  <a:cubicBezTo>
                    <a:pt x="198" y="1011"/>
                    <a:pt x="215" y="907"/>
                    <a:pt x="284" y="856"/>
                  </a:cubicBezTo>
                  <a:cubicBezTo>
                    <a:pt x="284" y="856"/>
                    <a:pt x="284" y="856"/>
                    <a:pt x="284" y="856"/>
                  </a:cubicBezTo>
                  <a:cubicBezTo>
                    <a:pt x="354" y="813"/>
                    <a:pt x="424" y="862"/>
                    <a:pt x="473" y="918"/>
                  </a:cubicBezTo>
                  <a:cubicBezTo>
                    <a:pt x="607" y="1075"/>
                    <a:pt x="607" y="1075"/>
                    <a:pt x="607" y="1075"/>
                  </a:cubicBezTo>
                  <a:cubicBezTo>
                    <a:pt x="991" y="319"/>
                    <a:pt x="1725" y="261"/>
                    <a:pt x="1725" y="261"/>
                  </a:cubicBezTo>
                  <a:cubicBezTo>
                    <a:pt x="1030" y="687"/>
                    <a:pt x="816" y="1358"/>
                    <a:pt x="760" y="1487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250" dirty="0">
                <a:ln>
                  <a:solidFill>
                    <a:srgbClr val="1E73BD">
                      <a:alpha val="0"/>
                    </a:srgbClr>
                  </a:solidFill>
                </a:ln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C852FD20-EF1D-4787-BBEC-7626A2D05ABF}"/>
              </a:ext>
            </a:extLst>
          </p:cNvPr>
          <p:cNvGrpSpPr/>
          <p:nvPr/>
        </p:nvGrpSpPr>
        <p:grpSpPr>
          <a:xfrm>
            <a:off x="659986" y="5479838"/>
            <a:ext cx="11448682" cy="935064"/>
            <a:chOff x="1950329" y="1130952"/>
            <a:chExt cx="10996644" cy="935064"/>
          </a:xfrm>
        </p:grpSpPr>
        <p:sp>
          <p:nvSpPr>
            <p:cNvPr id="66" name="Freeform 5">
              <a:extLst>
                <a:ext uri="{FF2B5EF4-FFF2-40B4-BE49-F238E27FC236}">
                  <a16:creationId xmlns:a16="http://schemas.microsoft.com/office/drawing/2014/main" id="{C919C182-C282-47B3-81A8-A8000B887C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50329" y="1216399"/>
              <a:ext cx="178340" cy="178082"/>
            </a:xfrm>
            <a:custGeom>
              <a:avLst/>
              <a:gdLst>
                <a:gd name="T0" fmla="*/ 1730 w 1856"/>
                <a:gd name="T1" fmla="*/ 0 h 1856"/>
                <a:gd name="T2" fmla="*/ 126 w 1856"/>
                <a:gd name="T3" fmla="*/ 0 h 1856"/>
                <a:gd name="T4" fmla="*/ 0 w 1856"/>
                <a:gd name="T5" fmla="*/ 125 h 1856"/>
                <a:gd name="T6" fmla="*/ 0 w 1856"/>
                <a:gd name="T7" fmla="*/ 1730 h 1856"/>
                <a:gd name="T8" fmla="*/ 126 w 1856"/>
                <a:gd name="T9" fmla="*/ 1856 h 1856"/>
                <a:gd name="T10" fmla="*/ 1730 w 1856"/>
                <a:gd name="T11" fmla="*/ 1856 h 1856"/>
                <a:gd name="T12" fmla="*/ 1856 w 1856"/>
                <a:gd name="T13" fmla="*/ 1730 h 1856"/>
                <a:gd name="T14" fmla="*/ 1856 w 1856"/>
                <a:gd name="T15" fmla="*/ 125 h 1856"/>
                <a:gd name="T16" fmla="*/ 1730 w 1856"/>
                <a:gd name="T17" fmla="*/ 0 h 1856"/>
                <a:gd name="T18" fmla="*/ 760 w 1856"/>
                <a:gd name="T19" fmla="*/ 1487 h 1856"/>
                <a:gd name="T20" fmla="*/ 751 w 1856"/>
                <a:gd name="T21" fmla="*/ 1508 h 1856"/>
                <a:gd name="T22" fmla="*/ 751 w 1856"/>
                <a:gd name="T23" fmla="*/ 1510 h 1856"/>
                <a:gd name="T24" fmla="*/ 750 w 1856"/>
                <a:gd name="T25" fmla="*/ 1510 h 1856"/>
                <a:gd name="T26" fmla="*/ 705 w 1856"/>
                <a:gd name="T27" fmla="*/ 1564 h 1856"/>
                <a:gd name="T28" fmla="*/ 493 w 1856"/>
                <a:gd name="T29" fmla="*/ 1524 h 1856"/>
                <a:gd name="T30" fmla="*/ 246 w 1856"/>
                <a:gd name="T31" fmla="*/ 1085 h 1856"/>
                <a:gd name="T32" fmla="*/ 284 w 1856"/>
                <a:gd name="T33" fmla="*/ 856 h 1856"/>
                <a:gd name="T34" fmla="*/ 284 w 1856"/>
                <a:gd name="T35" fmla="*/ 856 h 1856"/>
                <a:gd name="T36" fmla="*/ 473 w 1856"/>
                <a:gd name="T37" fmla="*/ 918 h 1856"/>
                <a:gd name="T38" fmla="*/ 607 w 1856"/>
                <a:gd name="T39" fmla="*/ 1075 h 1856"/>
                <a:gd name="T40" fmla="*/ 1725 w 1856"/>
                <a:gd name="T41" fmla="*/ 261 h 1856"/>
                <a:gd name="T42" fmla="*/ 760 w 1856"/>
                <a:gd name="T43" fmla="*/ 1487 h 1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56" h="1856">
                  <a:moveTo>
                    <a:pt x="1730" y="0"/>
                  </a:moveTo>
                  <a:cubicBezTo>
                    <a:pt x="126" y="0"/>
                    <a:pt x="126" y="0"/>
                    <a:pt x="126" y="0"/>
                  </a:cubicBezTo>
                  <a:cubicBezTo>
                    <a:pt x="56" y="0"/>
                    <a:pt x="0" y="56"/>
                    <a:pt x="0" y="125"/>
                  </a:cubicBezTo>
                  <a:cubicBezTo>
                    <a:pt x="0" y="1730"/>
                    <a:pt x="0" y="1730"/>
                    <a:pt x="0" y="1730"/>
                  </a:cubicBezTo>
                  <a:cubicBezTo>
                    <a:pt x="0" y="1799"/>
                    <a:pt x="56" y="1856"/>
                    <a:pt x="126" y="1856"/>
                  </a:cubicBezTo>
                  <a:cubicBezTo>
                    <a:pt x="1730" y="1856"/>
                    <a:pt x="1730" y="1856"/>
                    <a:pt x="1730" y="1856"/>
                  </a:cubicBezTo>
                  <a:cubicBezTo>
                    <a:pt x="1800" y="1856"/>
                    <a:pt x="1856" y="1799"/>
                    <a:pt x="1856" y="1730"/>
                  </a:cubicBezTo>
                  <a:cubicBezTo>
                    <a:pt x="1856" y="125"/>
                    <a:pt x="1856" y="125"/>
                    <a:pt x="1856" y="125"/>
                  </a:cubicBezTo>
                  <a:cubicBezTo>
                    <a:pt x="1856" y="56"/>
                    <a:pt x="1800" y="0"/>
                    <a:pt x="1730" y="0"/>
                  </a:cubicBezTo>
                  <a:close/>
                  <a:moveTo>
                    <a:pt x="760" y="1487"/>
                  </a:moveTo>
                  <a:cubicBezTo>
                    <a:pt x="758" y="1494"/>
                    <a:pt x="755" y="1501"/>
                    <a:pt x="751" y="1508"/>
                  </a:cubicBezTo>
                  <a:cubicBezTo>
                    <a:pt x="751" y="1509"/>
                    <a:pt x="751" y="1510"/>
                    <a:pt x="751" y="1510"/>
                  </a:cubicBezTo>
                  <a:cubicBezTo>
                    <a:pt x="750" y="1510"/>
                    <a:pt x="750" y="1510"/>
                    <a:pt x="750" y="1510"/>
                  </a:cubicBezTo>
                  <a:cubicBezTo>
                    <a:pt x="740" y="1531"/>
                    <a:pt x="724" y="1550"/>
                    <a:pt x="705" y="1564"/>
                  </a:cubicBezTo>
                  <a:cubicBezTo>
                    <a:pt x="636" y="1616"/>
                    <a:pt x="541" y="1598"/>
                    <a:pt x="493" y="1524"/>
                  </a:cubicBezTo>
                  <a:cubicBezTo>
                    <a:pt x="246" y="1085"/>
                    <a:pt x="246" y="1085"/>
                    <a:pt x="246" y="1085"/>
                  </a:cubicBezTo>
                  <a:cubicBezTo>
                    <a:pt x="198" y="1011"/>
                    <a:pt x="215" y="907"/>
                    <a:pt x="284" y="856"/>
                  </a:cubicBezTo>
                  <a:cubicBezTo>
                    <a:pt x="284" y="856"/>
                    <a:pt x="284" y="856"/>
                    <a:pt x="284" y="856"/>
                  </a:cubicBezTo>
                  <a:cubicBezTo>
                    <a:pt x="354" y="813"/>
                    <a:pt x="424" y="862"/>
                    <a:pt x="473" y="918"/>
                  </a:cubicBezTo>
                  <a:cubicBezTo>
                    <a:pt x="607" y="1075"/>
                    <a:pt x="607" y="1075"/>
                    <a:pt x="607" y="1075"/>
                  </a:cubicBezTo>
                  <a:cubicBezTo>
                    <a:pt x="991" y="319"/>
                    <a:pt x="1725" y="261"/>
                    <a:pt x="1725" y="261"/>
                  </a:cubicBezTo>
                  <a:cubicBezTo>
                    <a:pt x="1030" y="687"/>
                    <a:pt x="816" y="1358"/>
                    <a:pt x="760" y="1487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250" dirty="0">
                <a:ln>
                  <a:solidFill>
                    <a:srgbClr val="1E73BD">
                      <a:alpha val="0"/>
                    </a:srgbClr>
                  </a:solidFill>
                </a:ln>
              </a:endParaRPr>
            </a:p>
          </p:txBody>
        </p:sp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id="{DD134563-1CCE-4142-AB40-08CA60307F47}"/>
                </a:ext>
              </a:extLst>
            </p:cNvPr>
            <p:cNvSpPr/>
            <p:nvPr/>
          </p:nvSpPr>
          <p:spPr>
            <a:xfrm>
              <a:off x="2191291" y="1130952"/>
              <a:ext cx="10755682" cy="935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SzPct val="90000"/>
              </a:pPr>
              <a:r>
                <a:rPr lang="ko-KR" altLang="en-US" sz="24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수시모집 </a:t>
              </a:r>
              <a:r>
                <a:rPr lang="en-US" altLang="ko-KR" sz="24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: </a:t>
              </a:r>
              <a:r>
                <a:rPr lang="ko-KR" altLang="en-US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전형수 기준</a:t>
              </a:r>
              <a:r>
                <a:rPr lang="en-US" altLang="ko-KR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, </a:t>
              </a:r>
              <a:r>
                <a:rPr lang="ko-KR" altLang="en-US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최대</a:t>
              </a:r>
              <a:r>
                <a:rPr lang="en-US" altLang="ko-KR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 6</a:t>
              </a:r>
              <a:r>
                <a:rPr lang="ko-KR" altLang="en-US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회  예</a:t>
              </a:r>
              <a:r>
                <a:rPr lang="en-US" altLang="ko-KR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) 1</a:t>
              </a:r>
              <a:r>
                <a:rPr lang="ko-KR" altLang="en-US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개 대학 학생부종합</a:t>
              </a:r>
              <a:r>
                <a:rPr lang="en-US" altLang="ko-KR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,</a:t>
              </a:r>
              <a:r>
                <a:rPr lang="ko-KR" altLang="en-US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논술전형에 중복 지원하는 경우 </a:t>
              </a:r>
              <a:r>
                <a:rPr lang="en-US" altLang="ko-KR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2</a:t>
              </a:r>
              <a:r>
                <a:rPr lang="ko-KR" altLang="en-US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회 산정 </a:t>
              </a:r>
              <a:br>
                <a:rPr lang="en-US" altLang="ko-KR" sz="16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</a:br>
              <a:r>
                <a:rPr lang="ko-KR" altLang="en-US" sz="24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정시모집 </a:t>
              </a:r>
              <a:r>
                <a:rPr lang="en-US" altLang="ko-KR" sz="2400" b="1" kern="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: </a:t>
              </a:r>
              <a:r>
                <a:rPr lang="en-US" altLang="ko-KR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‘</a:t>
              </a:r>
              <a:r>
                <a:rPr lang="ko-KR" altLang="en-US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가</a:t>
              </a:r>
              <a:r>
                <a:rPr lang="en-US" altLang="ko-KR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, </a:t>
              </a:r>
              <a:r>
                <a:rPr lang="ko-KR" altLang="en-US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나</a:t>
              </a:r>
              <a:r>
                <a:rPr lang="en-US" altLang="ko-KR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, </a:t>
              </a:r>
              <a:r>
                <a:rPr lang="ko-KR" altLang="en-US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다</a:t>
              </a:r>
              <a:r>
                <a:rPr lang="en-US" altLang="ko-KR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’ </a:t>
              </a:r>
              <a:r>
                <a:rPr lang="ko-KR" altLang="en-US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군별 </a:t>
              </a:r>
              <a:r>
                <a:rPr lang="en-US" altLang="ko-KR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1</a:t>
              </a:r>
              <a:r>
                <a:rPr lang="ko-KR" altLang="en-US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개 </a:t>
              </a:r>
              <a:r>
                <a:rPr lang="ko-KR" altLang="en-US" sz="2000" b="1" kern="0" spc="-150" dirty="0" err="1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대학씩</a:t>
              </a:r>
              <a:r>
                <a:rPr lang="ko-KR" altLang="en-US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 지원</a:t>
              </a:r>
              <a:r>
                <a:rPr lang="en-US" altLang="ko-KR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, </a:t>
              </a:r>
              <a:r>
                <a:rPr lang="ko-KR" altLang="en-US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최대 </a:t>
              </a:r>
              <a:r>
                <a:rPr lang="en-US" altLang="ko-KR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3</a:t>
              </a:r>
              <a:r>
                <a:rPr lang="ko-KR" altLang="en-US" sz="2000" b="1" kern="0" spc="-150" dirty="0">
                  <a:ln w="11430">
                    <a:solidFill>
                      <a:srgbClr val="1E73BD">
                        <a:alpha val="0"/>
                      </a:srgbClr>
                    </a:solidFill>
                  </a:ln>
                  <a:latin typeface="+mn-ea"/>
                </a:rPr>
                <a:t>회</a:t>
              </a:r>
            </a:p>
          </p:txBody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7F8E5C51-86CA-4E4C-9017-7C018BF4D9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50329" y="1708406"/>
              <a:ext cx="178340" cy="178082"/>
            </a:xfrm>
            <a:custGeom>
              <a:avLst/>
              <a:gdLst>
                <a:gd name="T0" fmla="*/ 1730 w 1856"/>
                <a:gd name="T1" fmla="*/ 0 h 1856"/>
                <a:gd name="T2" fmla="*/ 126 w 1856"/>
                <a:gd name="T3" fmla="*/ 0 h 1856"/>
                <a:gd name="T4" fmla="*/ 0 w 1856"/>
                <a:gd name="T5" fmla="*/ 125 h 1856"/>
                <a:gd name="T6" fmla="*/ 0 w 1856"/>
                <a:gd name="T7" fmla="*/ 1730 h 1856"/>
                <a:gd name="T8" fmla="*/ 126 w 1856"/>
                <a:gd name="T9" fmla="*/ 1856 h 1856"/>
                <a:gd name="T10" fmla="*/ 1730 w 1856"/>
                <a:gd name="T11" fmla="*/ 1856 h 1856"/>
                <a:gd name="T12" fmla="*/ 1856 w 1856"/>
                <a:gd name="T13" fmla="*/ 1730 h 1856"/>
                <a:gd name="T14" fmla="*/ 1856 w 1856"/>
                <a:gd name="T15" fmla="*/ 125 h 1856"/>
                <a:gd name="T16" fmla="*/ 1730 w 1856"/>
                <a:gd name="T17" fmla="*/ 0 h 1856"/>
                <a:gd name="T18" fmla="*/ 760 w 1856"/>
                <a:gd name="T19" fmla="*/ 1487 h 1856"/>
                <a:gd name="T20" fmla="*/ 751 w 1856"/>
                <a:gd name="T21" fmla="*/ 1508 h 1856"/>
                <a:gd name="T22" fmla="*/ 751 w 1856"/>
                <a:gd name="T23" fmla="*/ 1510 h 1856"/>
                <a:gd name="T24" fmla="*/ 750 w 1856"/>
                <a:gd name="T25" fmla="*/ 1510 h 1856"/>
                <a:gd name="T26" fmla="*/ 705 w 1856"/>
                <a:gd name="T27" fmla="*/ 1564 h 1856"/>
                <a:gd name="T28" fmla="*/ 493 w 1856"/>
                <a:gd name="T29" fmla="*/ 1524 h 1856"/>
                <a:gd name="T30" fmla="*/ 246 w 1856"/>
                <a:gd name="T31" fmla="*/ 1085 h 1856"/>
                <a:gd name="T32" fmla="*/ 284 w 1856"/>
                <a:gd name="T33" fmla="*/ 856 h 1856"/>
                <a:gd name="T34" fmla="*/ 284 w 1856"/>
                <a:gd name="T35" fmla="*/ 856 h 1856"/>
                <a:gd name="T36" fmla="*/ 473 w 1856"/>
                <a:gd name="T37" fmla="*/ 918 h 1856"/>
                <a:gd name="T38" fmla="*/ 607 w 1856"/>
                <a:gd name="T39" fmla="*/ 1075 h 1856"/>
                <a:gd name="T40" fmla="*/ 1725 w 1856"/>
                <a:gd name="T41" fmla="*/ 261 h 1856"/>
                <a:gd name="T42" fmla="*/ 760 w 1856"/>
                <a:gd name="T43" fmla="*/ 1487 h 1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56" h="1856">
                  <a:moveTo>
                    <a:pt x="1730" y="0"/>
                  </a:moveTo>
                  <a:cubicBezTo>
                    <a:pt x="126" y="0"/>
                    <a:pt x="126" y="0"/>
                    <a:pt x="126" y="0"/>
                  </a:cubicBezTo>
                  <a:cubicBezTo>
                    <a:pt x="56" y="0"/>
                    <a:pt x="0" y="56"/>
                    <a:pt x="0" y="125"/>
                  </a:cubicBezTo>
                  <a:cubicBezTo>
                    <a:pt x="0" y="1730"/>
                    <a:pt x="0" y="1730"/>
                    <a:pt x="0" y="1730"/>
                  </a:cubicBezTo>
                  <a:cubicBezTo>
                    <a:pt x="0" y="1799"/>
                    <a:pt x="56" y="1856"/>
                    <a:pt x="126" y="1856"/>
                  </a:cubicBezTo>
                  <a:cubicBezTo>
                    <a:pt x="1730" y="1856"/>
                    <a:pt x="1730" y="1856"/>
                    <a:pt x="1730" y="1856"/>
                  </a:cubicBezTo>
                  <a:cubicBezTo>
                    <a:pt x="1800" y="1856"/>
                    <a:pt x="1856" y="1799"/>
                    <a:pt x="1856" y="1730"/>
                  </a:cubicBezTo>
                  <a:cubicBezTo>
                    <a:pt x="1856" y="125"/>
                    <a:pt x="1856" y="125"/>
                    <a:pt x="1856" y="125"/>
                  </a:cubicBezTo>
                  <a:cubicBezTo>
                    <a:pt x="1856" y="56"/>
                    <a:pt x="1800" y="0"/>
                    <a:pt x="1730" y="0"/>
                  </a:cubicBezTo>
                  <a:close/>
                  <a:moveTo>
                    <a:pt x="760" y="1487"/>
                  </a:moveTo>
                  <a:cubicBezTo>
                    <a:pt x="758" y="1494"/>
                    <a:pt x="755" y="1501"/>
                    <a:pt x="751" y="1508"/>
                  </a:cubicBezTo>
                  <a:cubicBezTo>
                    <a:pt x="751" y="1509"/>
                    <a:pt x="751" y="1510"/>
                    <a:pt x="751" y="1510"/>
                  </a:cubicBezTo>
                  <a:cubicBezTo>
                    <a:pt x="750" y="1510"/>
                    <a:pt x="750" y="1510"/>
                    <a:pt x="750" y="1510"/>
                  </a:cubicBezTo>
                  <a:cubicBezTo>
                    <a:pt x="740" y="1531"/>
                    <a:pt x="724" y="1550"/>
                    <a:pt x="705" y="1564"/>
                  </a:cubicBezTo>
                  <a:cubicBezTo>
                    <a:pt x="636" y="1616"/>
                    <a:pt x="541" y="1598"/>
                    <a:pt x="493" y="1524"/>
                  </a:cubicBezTo>
                  <a:cubicBezTo>
                    <a:pt x="246" y="1085"/>
                    <a:pt x="246" y="1085"/>
                    <a:pt x="246" y="1085"/>
                  </a:cubicBezTo>
                  <a:cubicBezTo>
                    <a:pt x="198" y="1011"/>
                    <a:pt x="215" y="907"/>
                    <a:pt x="284" y="856"/>
                  </a:cubicBezTo>
                  <a:cubicBezTo>
                    <a:pt x="284" y="856"/>
                    <a:pt x="284" y="856"/>
                    <a:pt x="284" y="856"/>
                  </a:cubicBezTo>
                  <a:cubicBezTo>
                    <a:pt x="354" y="813"/>
                    <a:pt x="424" y="862"/>
                    <a:pt x="473" y="918"/>
                  </a:cubicBezTo>
                  <a:cubicBezTo>
                    <a:pt x="607" y="1075"/>
                    <a:pt x="607" y="1075"/>
                    <a:pt x="607" y="1075"/>
                  </a:cubicBezTo>
                  <a:cubicBezTo>
                    <a:pt x="991" y="319"/>
                    <a:pt x="1725" y="261"/>
                    <a:pt x="1725" y="261"/>
                  </a:cubicBezTo>
                  <a:cubicBezTo>
                    <a:pt x="1030" y="687"/>
                    <a:pt x="816" y="1358"/>
                    <a:pt x="760" y="1487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250" dirty="0">
                <a:ln>
                  <a:solidFill>
                    <a:srgbClr val="1E73BD">
                      <a:alpha val="0"/>
                    </a:srgbClr>
                  </a:solidFill>
                </a:ln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86FBA96-5D4A-4D62-B61D-507AF53C4EBB}"/>
              </a:ext>
            </a:extLst>
          </p:cNvPr>
          <p:cNvSpPr txBox="1"/>
          <p:nvPr/>
        </p:nvSpPr>
        <p:spPr>
          <a:xfrm>
            <a:off x="960572" y="224644"/>
            <a:ext cx="9305698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ko-KR" altLang="en-US" sz="3200" b="1" spc="-200" dirty="0">
                <a:ln>
                  <a:solidFill>
                    <a:srgbClr val="4F81BD">
                      <a:alpha val="2000"/>
                    </a:srgbClr>
                  </a:solidFill>
                </a:ln>
                <a:solidFill>
                  <a:srgbClr val="021F4A"/>
                </a:solidFill>
                <a:latin typeface="맑은 고딕" panose="020B0503020000020004" pitchFamily="50" charset="-127"/>
              </a:rPr>
              <a:t>모집시기별 복수지원 가능 횟수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27D0C1E-52E4-47D7-A43D-4C6E3C5E1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93215-3F4E-4A0A-92F0-D59A5B04567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1969014"/>
      </p:ext>
    </p:extLst>
  </p:cSld>
  <p:clrMapOvr>
    <a:masterClrMapping/>
  </p:clrMapOvr>
</p:sld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19914</TotalTime>
  <Words>2271</Words>
  <Application>Microsoft Office PowerPoint</Application>
  <PresentationFormat>와이드스크린</PresentationFormat>
  <Paragraphs>824</Paragraphs>
  <Slides>53</Slides>
  <Notes>36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53</vt:i4>
      </vt:variant>
    </vt:vector>
  </HeadingPairs>
  <TitlesOfParts>
    <vt:vector size="68" baseType="lpstr">
      <vt:lpstr>KoPub돋움체 Bold</vt:lpstr>
      <vt:lpstr>KoPub돋움체 Medium</vt:lpstr>
      <vt:lpstr>Pretendard ExtraBold</vt:lpstr>
      <vt:lpstr>Pretendard Light</vt:lpstr>
      <vt:lpstr>Pretendard Medium</vt:lpstr>
      <vt:lpstr>Pretendard SemiBold</vt:lpstr>
      <vt:lpstr>굴림</vt:lpstr>
      <vt:lpstr>맑은 고딕</vt:lpstr>
      <vt:lpstr>思源黑体 CN Regular</vt:lpstr>
      <vt:lpstr>함초롬돋움</vt:lpstr>
      <vt:lpstr>휴먼옛체</vt:lpstr>
      <vt:lpstr>Arial</vt:lpstr>
      <vt:lpstr>Calibri</vt:lpstr>
      <vt:lpstr>디자인 사용자 지정</vt:lpstr>
      <vt:lpstr>1_디자인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sun kyoung</dc:creator>
  <cp:lastModifiedBy>최종진</cp:lastModifiedBy>
  <cp:revision>1594</cp:revision>
  <cp:lastPrinted>2018-03-14T02:15:30Z</cp:lastPrinted>
  <dcterms:created xsi:type="dcterms:W3CDTF">2017-02-08T09:48:56Z</dcterms:created>
  <dcterms:modified xsi:type="dcterms:W3CDTF">2024-03-15T01:25:50Z</dcterms:modified>
</cp:coreProperties>
</file>