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3772C-0A17-497B-87D2-708014AF705B}" type="datetimeFigureOut">
              <a:rPr lang="ko-KR" altLang="en-US" smtClean="0"/>
              <a:t>2015-05-26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BED0-87C9-450A-8BB4-44F77F04AB3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3772C-0A17-497B-87D2-708014AF705B}" type="datetimeFigureOut">
              <a:rPr lang="ko-KR" altLang="en-US" smtClean="0"/>
              <a:t>2015-05-26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BED0-87C9-450A-8BB4-44F77F04AB3C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3772C-0A17-497B-87D2-708014AF705B}" type="datetimeFigureOut">
              <a:rPr lang="ko-KR" altLang="en-US" smtClean="0"/>
              <a:t>2015-05-26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BED0-87C9-450A-8BB4-44F77F04AB3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3772C-0A17-497B-87D2-708014AF705B}" type="datetimeFigureOut">
              <a:rPr lang="ko-KR" altLang="en-US" smtClean="0"/>
              <a:t>2015-05-26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BED0-87C9-450A-8BB4-44F77F04AB3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BED0-87C9-450A-8BB4-44F77F04AB3C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8CF3772C-0A17-497B-87D2-708014AF705B}" type="datetimeFigureOut">
              <a:rPr lang="ko-KR" altLang="en-US" smtClean="0"/>
              <a:t>2015-05-26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3772C-0A17-497B-87D2-708014AF705B}" type="datetimeFigureOut">
              <a:rPr lang="ko-KR" altLang="en-US" smtClean="0"/>
              <a:t>2015-05-26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BED0-87C9-450A-8BB4-44F77F04AB3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3772C-0A17-497B-87D2-708014AF705B}" type="datetimeFigureOut">
              <a:rPr lang="ko-KR" altLang="en-US" smtClean="0"/>
              <a:t>2015-05-26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BED0-87C9-450A-8BB4-44F77F04AB3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3772C-0A17-497B-87D2-708014AF705B}" type="datetimeFigureOut">
              <a:rPr lang="ko-KR" altLang="en-US" smtClean="0"/>
              <a:t>2015-05-26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BED0-87C9-450A-8BB4-44F77F04AB3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3772C-0A17-497B-87D2-708014AF705B}" type="datetimeFigureOut">
              <a:rPr lang="ko-KR" altLang="en-US" smtClean="0"/>
              <a:t>2015-05-26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BED0-87C9-450A-8BB4-44F77F04AB3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3772C-0A17-497B-87D2-708014AF705B}" type="datetimeFigureOut">
              <a:rPr lang="ko-KR" altLang="en-US" smtClean="0"/>
              <a:t>2015-05-26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BED0-87C9-450A-8BB4-44F77F04AB3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3772C-0A17-497B-87D2-708014AF705B}" type="datetimeFigureOut">
              <a:rPr lang="ko-KR" altLang="en-US" smtClean="0"/>
              <a:t>2015-05-26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BED0-87C9-450A-8BB4-44F77F04AB3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CF3772C-0A17-497B-87D2-708014AF705B}" type="datetimeFigureOut">
              <a:rPr lang="ko-KR" altLang="en-US" smtClean="0"/>
              <a:t>2015-05-26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B8BED0-87C9-450A-8BB4-44F77F04AB3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-180528" y="980728"/>
            <a:ext cx="9577064" cy="2232248"/>
          </a:xfrm>
        </p:spPr>
        <p:txBody>
          <a:bodyPr>
            <a:noAutofit/>
          </a:bodyPr>
          <a:lstStyle/>
          <a:p>
            <a:r>
              <a:rPr lang="ko-KR" altLang="en-US" sz="5000" dirty="0" smtClean="0">
                <a:solidFill>
                  <a:schemeClr val="accent6">
                    <a:lumMod val="75000"/>
                  </a:schemeClr>
                </a:solidFill>
                <a:latin typeface="HY강B" pitchFamily="18" charset="-127"/>
                <a:ea typeface="HY강B" pitchFamily="18" charset="-127"/>
              </a:rPr>
              <a:t>가 족 </a:t>
            </a:r>
            <a:r>
              <a:rPr lang="ko-KR" altLang="en-US" sz="5000" b="1" dirty="0" smtClean="0">
                <a:solidFill>
                  <a:schemeClr val="accent6">
                    <a:lumMod val="75000"/>
                  </a:schemeClr>
                </a:solidFill>
                <a:latin typeface="HY강B" pitchFamily="18" charset="-127"/>
                <a:ea typeface="HY강B" pitchFamily="18" charset="-127"/>
              </a:rPr>
              <a:t>愛</a:t>
            </a:r>
            <a:r>
              <a:rPr lang="ko-KR" altLang="en-US" sz="5000" dirty="0" smtClean="0">
                <a:solidFill>
                  <a:schemeClr val="accent6">
                    <a:lumMod val="75000"/>
                  </a:schemeClr>
                </a:solidFill>
                <a:latin typeface="HY강B" pitchFamily="18" charset="-127"/>
                <a:ea typeface="HY강B" pitchFamily="18" charset="-127"/>
              </a:rPr>
              <a:t> 날 </a:t>
            </a:r>
            <a:r>
              <a:rPr lang="ko-KR" altLang="en-US" sz="5000" b="1" u="sng" dirty="0" smtClean="0">
                <a:solidFill>
                  <a:schemeClr val="accent6">
                    <a:lumMod val="75000"/>
                  </a:schemeClr>
                </a:solidFill>
                <a:latin typeface="HY강B" pitchFamily="18" charset="-127"/>
                <a:ea typeface="HY강B" pitchFamily="18" charset="-127"/>
              </a:rPr>
              <a:t>죽 녹 원</a:t>
            </a:r>
            <a:r>
              <a:rPr lang="ko-KR" altLang="en-US" sz="5000" b="1" dirty="0" smtClean="0">
                <a:solidFill>
                  <a:schemeClr val="accent6">
                    <a:lumMod val="75000"/>
                  </a:schemeClr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5000" dirty="0" smtClean="0">
                <a:solidFill>
                  <a:schemeClr val="accent6">
                    <a:lumMod val="75000"/>
                  </a:schemeClr>
                </a:solidFill>
                <a:latin typeface="HY강B" pitchFamily="18" charset="-127"/>
                <a:ea typeface="HY강B" pitchFamily="18" charset="-127"/>
              </a:rPr>
              <a:t>보 고 서</a:t>
            </a:r>
            <a:endParaRPr lang="ko-KR" altLang="en-US" sz="5000" dirty="0">
              <a:solidFill>
                <a:schemeClr val="accent6">
                  <a:lumMod val="75000"/>
                </a:schemeClr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11560" y="4293096"/>
            <a:ext cx="8007266" cy="1042998"/>
          </a:xfrm>
        </p:spPr>
        <p:txBody>
          <a:bodyPr>
            <a:noAutofit/>
          </a:bodyPr>
          <a:lstStyle/>
          <a:p>
            <a:r>
              <a:rPr lang="en-US" altLang="ko-KR" sz="3800" i="0" u="sng" dirty="0" smtClean="0">
                <a:solidFill>
                  <a:schemeClr val="accent5">
                    <a:lumMod val="75000"/>
                  </a:schemeClr>
                </a:solidFill>
                <a:latin typeface="HY강B" pitchFamily="18" charset="-127"/>
                <a:ea typeface="HY강B" pitchFamily="18" charset="-127"/>
              </a:rPr>
              <a:t>1321 </a:t>
            </a:r>
            <a:r>
              <a:rPr lang="ko-KR" altLang="en-US" sz="3800" i="0" u="sng" dirty="0" smtClean="0">
                <a:solidFill>
                  <a:schemeClr val="accent5">
                    <a:lumMod val="75000"/>
                  </a:schemeClr>
                </a:solidFill>
                <a:latin typeface="HY강B" pitchFamily="18" charset="-127"/>
                <a:ea typeface="HY강B" pitchFamily="18" charset="-127"/>
              </a:rPr>
              <a:t>이유진 </a:t>
            </a:r>
            <a:r>
              <a:rPr lang="en-US" altLang="ko-KR" sz="3800" i="0" u="sng" dirty="0" smtClean="0">
                <a:solidFill>
                  <a:schemeClr val="accent5">
                    <a:lumMod val="75000"/>
                  </a:schemeClr>
                </a:solidFill>
                <a:latin typeface="HY강B" pitchFamily="18" charset="-127"/>
                <a:ea typeface="HY강B" pitchFamily="18" charset="-127"/>
              </a:rPr>
              <a:t>( </a:t>
            </a:r>
            <a:r>
              <a:rPr lang="ko-KR" altLang="en-US" sz="3800" i="0" u="sng" dirty="0" smtClean="0">
                <a:solidFill>
                  <a:schemeClr val="accent5">
                    <a:lumMod val="75000"/>
                  </a:schemeClr>
                </a:solidFill>
                <a:latin typeface="HY강B" pitchFamily="18" charset="-127"/>
                <a:ea typeface="HY강B" pitchFamily="18" charset="-127"/>
              </a:rPr>
              <a:t>늦어서 죄송합니다 </a:t>
            </a:r>
            <a:r>
              <a:rPr lang="en-US" altLang="ko-KR" sz="3800" i="0" u="sng" dirty="0" smtClean="0">
                <a:solidFill>
                  <a:schemeClr val="accent5">
                    <a:lumMod val="75000"/>
                  </a:schemeClr>
                </a:solidFill>
                <a:latin typeface="HY강B" pitchFamily="18" charset="-127"/>
                <a:ea typeface="HY강B" pitchFamily="18" charset="-127"/>
              </a:rPr>
              <a:t>! )</a:t>
            </a:r>
            <a:endParaRPr lang="ko-KR" altLang="en-US" sz="3800" i="0" u="sng" dirty="0">
              <a:solidFill>
                <a:schemeClr val="accent5">
                  <a:lumMod val="75000"/>
                </a:schemeClr>
              </a:solidFill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6168748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이번 활동 때문에 준비하신 담임선생님</a:t>
            </a:r>
            <a:r>
              <a:rPr lang="en-US" altLang="ko-KR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부담임 선생님들 모두 고생 하신 것 같고 너무너무 재미 있었어요 </a:t>
            </a:r>
            <a:r>
              <a:rPr lang="en-US" altLang="ko-KR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:-)</a:t>
            </a:r>
            <a:r>
              <a:rPr lang="ko-KR" altLang="en-US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 감사합니다</a:t>
            </a:r>
            <a:r>
              <a:rPr lang="en-US" altLang="ko-KR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!! </a:t>
            </a:r>
            <a:r>
              <a:rPr lang="en-US" altLang="ko-KR" b="1" dirty="0" smtClean="0">
                <a:solidFill>
                  <a:schemeClr val="accent6">
                    <a:lumMod val="50000"/>
                  </a:schemeClr>
                </a:solidFill>
                <a:latin typeface="바탕"/>
                <a:ea typeface="바탕"/>
              </a:rPr>
              <a:t>☞</a:t>
            </a:r>
            <a:r>
              <a:rPr lang="en-US" altLang="ko-KR" dirty="0" smtClean="0">
                <a:solidFill>
                  <a:schemeClr val="accent6">
                    <a:lumMod val="50000"/>
                  </a:schemeClr>
                </a:solidFill>
                <a:latin typeface="바탕"/>
                <a:ea typeface="바탕"/>
              </a:rPr>
              <a:t>☺♡</a:t>
            </a:r>
            <a:r>
              <a:rPr lang="en-US" altLang="ko-KR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</a:br>
            <a:r>
              <a:rPr lang="en-US" altLang="ko-KR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긴 보고서 읽어주셔서 감사합니다</a:t>
            </a:r>
            <a:r>
              <a:rPr lang="en-US" altLang="ko-KR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</a:br>
            <a:r>
              <a:rPr lang="en-US" altLang="ko-KR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</a:br>
            <a:r>
              <a:rPr lang="en-US" altLang="ko-KR" sz="3800" b="1" u="sng" dirty="0" smtClean="0">
                <a:solidFill>
                  <a:schemeClr val="accent5">
                    <a:lumMod val="75000"/>
                  </a:schemeClr>
                </a:solidFill>
                <a:latin typeface="HY강B" pitchFamily="18" charset="-127"/>
                <a:ea typeface="HY강B" pitchFamily="18" charset="-127"/>
              </a:rPr>
              <a:t>-1321 </a:t>
            </a:r>
            <a:r>
              <a:rPr lang="ko-KR" altLang="en-US" sz="3800" b="1" u="sng" dirty="0" smtClean="0">
                <a:solidFill>
                  <a:schemeClr val="accent5">
                    <a:lumMod val="75000"/>
                  </a:schemeClr>
                </a:solidFill>
                <a:latin typeface="HY강B" pitchFamily="18" charset="-127"/>
                <a:ea typeface="HY강B" pitchFamily="18" charset="-127"/>
              </a:rPr>
              <a:t>이유진 </a:t>
            </a:r>
            <a:r>
              <a:rPr lang="ko-KR" altLang="en-US" sz="3800" b="1" u="sng" dirty="0" err="1" smtClean="0">
                <a:solidFill>
                  <a:schemeClr val="accent5">
                    <a:lumMod val="75000"/>
                  </a:schemeClr>
                </a:solidFill>
                <a:latin typeface="HY강B" pitchFamily="18" charset="-127"/>
                <a:ea typeface="HY강B" pitchFamily="18" charset="-127"/>
              </a:rPr>
              <a:t>가족愛날</a:t>
            </a:r>
            <a:r>
              <a:rPr lang="ko-KR" altLang="en-US" sz="3800" b="1" u="sng" dirty="0" smtClean="0">
                <a:solidFill>
                  <a:schemeClr val="accent5">
                    <a:lumMod val="75000"/>
                  </a:schemeClr>
                </a:solidFill>
                <a:latin typeface="HY강B" pitchFamily="18" charset="-127"/>
                <a:ea typeface="HY강B" pitchFamily="18" charset="-127"/>
              </a:rPr>
              <a:t> 보고서</a:t>
            </a:r>
            <a:r>
              <a:rPr lang="en-US" altLang="ko-KR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ko-KR" altLang="en-US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우리학교에선 다양한 체험이나 활동들을 많이 하는데  </a:t>
            </a:r>
            <a:r>
              <a:rPr lang="en-US" altLang="ko-KR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5</a:t>
            </a:r>
            <a:r>
              <a:rPr lang="ko-KR" altLang="en-US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월은 가정의 달 이다</a:t>
            </a:r>
            <a:r>
              <a:rPr lang="en-US" altLang="ko-KR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그래서 학급별로 장소를 정하여 부모님은 물론 모든 가족을 데리고 온 후 반별로 활동을 하는 날로 </a:t>
            </a:r>
            <a:r>
              <a:rPr lang="en-US" altLang="ko-KR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5</a:t>
            </a:r>
            <a:r>
              <a:rPr lang="ko-KR" altLang="en-US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월 </a:t>
            </a:r>
            <a:r>
              <a:rPr lang="en-US" altLang="ko-KR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16</a:t>
            </a:r>
            <a:r>
              <a:rPr lang="ko-KR" altLang="en-US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일 토요일에 우리반은 죽 녹원 에 가게 되었다</a:t>
            </a:r>
            <a:r>
              <a:rPr lang="en-US" altLang="ko-KR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나 역시 엄마와 함께 갔는데 처음에 갈땐 어색할 것 같기도 하고 </a:t>
            </a:r>
            <a:r>
              <a:rPr lang="en-US" altLang="ko-KR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‘ </a:t>
            </a:r>
            <a:r>
              <a:rPr lang="ko-KR" altLang="en-US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에이 우리 반 애들끼리 가는 것도 아니고 엄마들도 다같이 오고 아빠들도 올 텐데 재미가 있겠어</a:t>
            </a:r>
            <a:r>
              <a:rPr lang="en-US" altLang="ko-KR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?’</a:t>
            </a:r>
            <a:r>
              <a:rPr lang="ko-KR" altLang="en-US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 이런 생각이 제일 많이 들고 토요일 아침부터 준비해서 가기가 귀찮기도 했다</a:t>
            </a:r>
            <a:r>
              <a:rPr lang="en-US" altLang="ko-KR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</a:t>
            </a:r>
            <a:r>
              <a:rPr lang="ko-KR" altLang="en-US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 귀찮아하고 기대를 하지 않고 출발했던 것 같다</a:t>
            </a:r>
            <a:r>
              <a:rPr lang="en-US" altLang="ko-KR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</a:t>
            </a:r>
            <a:endParaRPr lang="ko-KR" altLang="en-US" dirty="0">
              <a:solidFill>
                <a:schemeClr val="accent5">
                  <a:lumMod val="50000"/>
                </a:schemeClr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가 족 </a:t>
            </a:r>
            <a:r>
              <a:rPr lang="ko-KR" altLang="en-US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愛</a:t>
            </a:r>
            <a:r>
              <a:rPr lang="ko-KR" altLang="en-US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 날 </a:t>
            </a:r>
            <a:r>
              <a:rPr lang="en-US" altLang="ko-KR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? </a:t>
            </a:r>
            <a:r>
              <a:rPr lang="ko-KR" altLang="en-US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그게 뭐지 </a:t>
            </a:r>
            <a:r>
              <a:rPr lang="en-US" altLang="ko-KR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?</a:t>
            </a:r>
            <a:endParaRPr lang="ko-KR" altLang="en-US" dirty="0">
              <a:solidFill>
                <a:schemeClr val="accent6">
                  <a:lumMod val="50000"/>
                </a:schemeClr>
              </a:solidFill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323528" y="1268760"/>
            <a:ext cx="8820472" cy="532859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ko-KR" altLang="en-US" sz="22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죽 녹원 에 도착하였다</a:t>
            </a:r>
            <a:r>
              <a:rPr lang="en-US" altLang="ko-KR" sz="22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2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나랑 엄마가 제일 먼저 도착했는데 어색하기도 하고 멀리서 우리 반 애들과 가족들이 하나 둘 오기 시작 했을 때 도 어색했다</a:t>
            </a:r>
            <a:r>
              <a:rPr lang="en-US" altLang="ko-KR" sz="22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2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그렇게 가족들끼리 다 모이고 담임선생님도 함께 모여 다같이 표를 끊고 입장을 하였는데</a:t>
            </a:r>
            <a:r>
              <a:rPr lang="en-US" altLang="ko-KR" sz="22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2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그때 우리 반 애들하고 셀 카 도 많이 찍고 놀다가 가족끼리 갖는 자유시간이래서 엄마와 함께 산책을 했다</a:t>
            </a:r>
            <a:r>
              <a:rPr lang="en-US" altLang="ko-KR" sz="22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2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오르막길도 있고</a:t>
            </a:r>
            <a:r>
              <a:rPr lang="en-US" altLang="ko-KR" sz="22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2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중간에 시냇가 같은 것 도 있고 죽순이나 대나무 등 예쁜 자연의 풍경도 많고 날씨가 좋아서 그런지 햇빛은 따뜻하게 쬐는데 바람은 시원해서 기분도 좋아졌다</a:t>
            </a:r>
            <a:r>
              <a:rPr lang="en-US" altLang="ko-KR" sz="22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2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다른 애 들 도 가족끼리 웃으면서 산책하는걸 보니까 나까지 기분도 좋아지고</a:t>
            </a:r>
            <a:r>
              <a:rPr lang="en-US" altLang="ko-KR" sz="22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2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고등학교 들어와서 엄마와 데이트는 </a:t>
            </a:r>
            <a:r>
              <a:rPr lang="ko-KR" altLang="en-US" sz="2200" dirty="0" err="1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커녕</a:t>
            </a:r>
            <a:r>
              <a:rPr lang="ko-KR" altLang="en-US" sz="22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 시간도 없어서 가족끼리도 놀러 간지가 한참 된 것 같은데 약 </a:t>
            </a:r>
            <a:r>
              <a:rPr lang="en-US" altLang="ko-KR" sz="22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1</a:t>
            </a:r>
            <a:r>
              <a:rPr lang="ko-KR" altLang="en-US" sz="22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시간 동안 엄마와 많은 이야기도 하고 장난도 치고 사진도 찍으면서 산책 할 수 있어서 너무 좋았던 것 같고 엄마도 평소에 바빴는데 오랜만에 함께 나와서 기분 좋아 보이셔서 다행이라고 생각했다</a:t>
            </a:r>
            <a:r>
              <a:rPr lang="en-US" altLang="ko-KR" sz="22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</a:t>
            </a:r>
            <a:endParaRPr lang="ko-KR" altLang="en-US" sz="2200" dirty="0">
              <a:solidFill>
                <a:schemeClr val="accent5">
                  <a:lumMod val="50000"/>
                </a:schemeClr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5000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죽 녹 원 에 서</a:t>
            </a:r>
            <a:endParaRPr lang="ko-KR" altLang="en-US" sz="5000" dirty="0">
              <a:solidFill>
                <a:schemeClr val="accent6">
                  <a:lumMod val="50000"/>
                </a:schemeClr>
              </a:solidFill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우리 반 가족 모두 함께했던 게임</a:t>
            </a:r>
            <a:r>
              <a:rPr lang="ko-KR" altLang="en-US" dirty="0" smtClean="0">
                <a:solidFill>
                  <a:schemeClr val="accent6">
                    <a:lumMod val="50000"/>
                  </a:schemeClr>
                </a:solidFill>
                <a:latin typeface="바탕"/>
                <a:ea typeface="바탕"/>
              </a:rPr>
              <a:t>☻</a:t>
            </a:r>
            <a:endParaRPr lang="ko-KR" altLang="en-US" dirty="0">
              <a:solidFill>
                <a:schemeClr val="accent6">
                  <a:lumMod val="50000"/>
                </a:schemeClr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04048" y="908720"/>
            <a:ext cx="4139952" cy="594928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ko-KR" altLang="en-US" sz="1400" dirty="0" smtClean="0">
                <a:latin typeface="HY강B" pitchFamily="18" charset="-127"/>
                <a:ea typeface="HY강B" pitchFamily="18" charset="-127"/>
              </a:rPr>
              <a:t>우리 반 담임선생님께서 일주일간 심사숙고 해서 준비하신 가족 다같이 쉬어가며 큰 정자에서 게임을 했다</a:t>
            </a:r>
            <a:r>
              <a:rPr lang="en-US" altLang="ko-KR" sz="1400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1400" dirty="0" smtClean="0">
                <a:latin typeface="HY강B" pitchFamily="18" charset="-127"/>
                <a:ea typeface="HY강B" pitchFamily="18" charset="-127"/>
              </a:rPr>
              <a:t>그 게임에는 우리가 사전에 써 놓았던 글에서 엄마들이 글씨만 보고 자신의 딸의 글씨를 맞추는 것이다</a:t>
            </a:r>
            <a:r>
              <a:rPr lang="en-US" altLang="ko-KR" sz="1400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1400" dirty="0" smtClean="0">
                <a:latin typeface="HY강B" pitchFamily="18" charset="-127"/>
                <a:ea typeface="HY강B" pitchFamily="18" charset="-127"/>
              </a:rPr>
              <a:t>그래서 성공하면 번호를 뽑아서 번호에 맞는 선물을 가져가면 되는데 엄마들이 대부분 글씨를 맞추지 못해서 우리 반 에</a:t>
            </a:r>
            <a:r>
              <a:rPr lang="en-US" altLang="ko-KR" sz="1400" dirty="0" smtClean="0">
                <a:latin typeface="HY강B" pitchFamily="18" charset="-127"/>
                <a:ea typeface="HY강B" pitchFamily="18" charset="-127"/>
              </a:rPr>
              <a:t> 6</a:t>
            </a:r>
            <a:r>
              <a:rPr lang="ko-KR" altLang="en-US" sz="1400" dirty="0" smtClean="0">
                <a:latin typeface="HY강B" pitchFamily="18" charset="-127"/>
                <a:ea typeface="HY강B" pitchFamily="18" charset="-127"/>
              </a:rPr>
              <a:t>명의 엄마만 글씨를 맞추셨는데 우리 엄마는 내 글씨를 맞춰서 감동 이였다 ♥ 그리고 이 외에 눈 가리고 손만 만져서 엄마 찾기</a:t>
            </a:r>
            <a:r>
              <a:rPr lang="en-US" altLang="ko-KR" sz="1400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400" dirty="0" smtClean="0">
                <a:latin typeface="HY강B" pitchFamily="18" charset="-127"/>
                <a:ea typeface="HY강B" pitchFamily="18" charset="-127"/>
              </a:rPr>
              <a:t>친구 찾기</a:t>
            </a:r>
            <a:r>
              <a:rPr lang="en-US" altLang="ko-KR" sz="1400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400" dirty="0" smtClean="0">
                <a:latin typeface="HY강B" pitchFamily="18" charset="-127"/>
                <a:ea typeface="HY강B" pitchFamily="18" charset="-127"/>
              </a:rPr>
              <a:t>조별로 나이가 가장 많은 엄마</a:t>
            </a:r>
            <a:r>
              <a:rPr lang="en-US" altLang="ko-KR" sz="1400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400" dirty="0" smtClean="0">
                <a:latin typeface="HY강B" pitchFamily="18" charset="-127"/>
                <a:ea typeface="HY강B" pitchFamily="18" charset="-127"/>
              </a:rPr>
              <a:t>아빠 오신 학생 등등 하여 추첨을 해서 선물 가져가기도 하고 마지막으로는 손가락 접기를 해서 반전으로 가장 많이 접힌 사람이 선물을 가져갔는데 선물 중 에는 과자나 부채</a:t>
            </a:r>
            <a:r>
              <a:rPr lang="en-US" altLang="ko-KR" sz="1400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400" dirty="0" smtClean="0">
                <a:latin typeface="HY강B" pitchFamily="18" charset="-127"/>
                <a:ea typeface="HY강B" pitchFamily="18" charset="-127"/>
              </a:rPr>
              <a:t>필기도구</a:t>
            </a:r>
            <a:r>
              <a:rPr lang="en-US" altLang="ko-KR" sz="1400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400" dirty="0" smtClean="0">
                <a:latin typeface="HY강B" pitchFamily="18" charset="-127"/>
                <a:ea typeface="HY강B" pitchFamily="18" charset="-127"/>
              </a:rPr>
              <a:t>하루 외박 권 과 이유 없이 하루만 조퇴시켜주는 조퇴 권도 있었다</a:t>
            </a:r>
            <a:r>
              <a:rPr lang="en-US" altLang="ko-KR" sz="1400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1400" dirty="0" smtClean="0">
                <a:latin typeface="HY강B" pitchFamily="18" charset="-127"/>
                <a:ea typeface="HY강B" pitchFamily="18" charset="-127"/>
              </a:rPr>
              <a:t>엄마들 도 아빠들 도 재미있어하시면서 많이 웃었고 우리 반 애들도 선생님도 모두 재미 있게 게임 한 것 같아서 너무 즐거웠다 ☻☻  저 사진 중 첫 번째 는 선물들 두 번째 는 딸 이름 찾기 </a:t>
            </a:r>
            <a:r>
              <a:rPr lang="en-US" altLang="ko-KR" sz="1400" dirty="0" smtClean="0">
                <a:latin typeface="HY강B" pitchFamily="18" charset="-127"/>
                <a:ea typeface="HY강B" pitchFamily="18" charset="-127"/>
              </a:rPr>
              <a:t>6</a:t>
            </a:r>
            <a:r>
              <a:rPr lang="ko-KR" altLang="en-US" sz="1400" dirty="0" smtClean="0">
                <a:latin typeface="HY강B" pitchFamily="18" charset="-127"/>
                <a:ea typeface="HY강B" pitchFamily="18" charset="-127"/>
              </a:rPr>
              <a:t>명 인증 성공 세 번째 사진은 고생하신 담임선생님</a:t>
            </a:r>
            <a:r>
              <a:rPr lang="en-US" altLang="ko-KR" sz="1400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1400" dirty="0" smtClean="0">
                <a:latin typeface="HY강B" pitchFamily="18" charset="-127"/>
                <a:ea typeface="HY강B" pitchFamily="18" charset="-127"/>
              </a:rPr>
              <a:t>네 번째 사진은 게임 중 찍은 사진이다</a:t>
            </a:r>
            <a:r>
              <a:rPr lang="en-US" altLang="ko-KR" sz="1400" dirty="0" smtClean="0">
                <a:latin typeface="HY강B" pitchFamily="18" charset="-127"/>
                <a:ea typeface="HY강B" pitchFamily="18" charset="-127"/>
              </a:rPr>
              <a:t>.</a:t>
            </a:r>
            <a:endParaRPr lang="ko-KR" altLang="en-US" sz="1400" dirty="0">
              <a:latin typeface="HY강B" pitchFamily="18" charset="-127"/>
              <a:ea typeface="HY강B" pitchFamily="18" charset="-127"/>
            </a:endParaRPr>
          </a:p>
        </p:txBody>
      </p:sp>
      <p:pic>
        <p:nvPicPr>
          <p:cNvPr id="5" name="내용 개체 틀 4" descr="16484_541394695999312_6292321530603967042_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08720"/>
            <a:ext cx="5076056" cy="594928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97152"/>
          </a:xfrm>
        </p:spPr>
        <p:txBody>
          <a:bodyPr>
            <a:noAutofit/>
          </a:bodyPr>
          <a:lstStyle/>
          <a:p>
            <a:r>
              <a:rPr lang="ko-KR" altLang="en-US" sz="25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게임을 마치고 나서 이지혜선생님의 소감말씀과 마무리를 한 뒤 우리 반 애들과 단체사진도 찍고</a:t>
            </a:r>
            <a:r>
              <a:rPr lang="en-US" altLang="ko-KR" sz="25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5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엄마 아빠 가족들과 우리 반 모두 단체사진도 찍고 배경 예쁜 곳에서 친한 애들 끼리 예쁘게 사진도 찍었다</a:t>
            </a:r>
            <a:r>
              <a:rPr lang="en-US" altLang="ko-KR" sz="25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5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그리고 각자 가족끼리 헤어진 뒤 나는 </a:t>
            </a:r>
            <a:r>
              <a:rPr lang="ko-KR" altLang="en-US" sz="2500" dirty="0" err="1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죽녹원</a:t>
            </a:r>
            <a:r>
              <a:rPr lang="ko-KR" altLang="en-US" sz="25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 에서 얼마 안 떨어진 국수 집 에서 엄마와 국수도 먹고 이야기도 많이 하고 무엇보다 국수가 너무 맛있었다</a:t>
            </a:r>
            <a:r>
              <a:rPr lang="en-US" altLang="ko-KR" sz="25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5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처음에 왔을 땐 재미도 없고 의욕도 없고 짜증만 냈는데 막상 와보니 재미도 있고 엄마와의 시간을 가질 수 있어서 너무 좋았던 것 같다</a:t>
            </a:r>
            <a:r>
              <a:rPr lang="en-US" altLang="ko-KR" sz="25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5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앞으로도 이런 활동들이 많이 있으면 적극적으로 참여해야겠고</a:t>
            </a:r>
            <a:r>
              <a:rPr lang="en-US" altLang="ko-KR" sz="25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5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고생한 담임선생님께도 너무 감사했다</a:t>
            </a:r>
            <a:r>
              <a:rPr lang="en-US" altLang="ko-KR" sz="25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5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그리고 반 애들과도 더 돈독 해질 수 있었던 것 같아서 너무 재미있었다 </a:t>
            </a:r>
            <a:r>
              <a:rPr lang="en-US" altLang="ko-KR" sz="2500" dirty="0" smtClean="0">
                <a:solidFill>
                  <a:schemeClr val="accent5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!</a:t>
            </a:r>
            <a:endParaRPr lang="en-US" altLang="ko-KR" sz="2500" dirty="0" smtClean="0">
              <a:solidFill>
                <a:schemeClr val="accent5">
                  <a:lumMod val="50000"/>
                </a:schemeClr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285720" y="260648"/>
            <a:ext cx="8858280" cy="939784"/>
          </a:xfrm>
        </p:spPr>
        <p:txBody>
          <a:bodyPr>
            <a:normAutofit/>
          </a:bodyPr>
          <a:lstStyle/>
          <a:p>
            <a:r>
              <a:rPr lang="ko-KR" altLang="en-US" sz="3500" dirty="0" err="1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죽녹원</a:t>
            </a:r>
            <a:r>
              <a:rPr lang="ko-KR" altLang="en-US" sz="3500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 에서의 끝마무리와 느낀 점은 </a:t>
            </a:r>
            <a:r>
              <a:rPr lang="en-US" altLang="ko-KR" sz="3500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? :D</a:t>
            </a:r>
            <a:endParaRPr lang="ko-KR" altLang="en-US" sz="3500" dirty="0">
              <a:solidFill>
                <a:schemeClr val="accent6">
                  <a:lumMod val="50000"/>
                </a:schemeClr>
              </a:solidFill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가족의날 죽녹원 우리반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124744"/>
            <a:ext cx="8424936" cy="5544616"/>
          </a:xfrm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54805" cy="939784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정자 올라가기 전 우리 ♡☼♪</a:t>
            </a:r>
            <a:endParaRPr lang="ko-KR" altLang="en-US" dirty="0">
              <a:solidFill>
                <a:schemeClr val="accent6">
                  <a:lumMod val="50000"/>
                </a:schemeClr>
              </a:solidFill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가족의날 죽녹원 우리반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980728"/>
            <a:ext cx="8424936" cy="5877272"/>
          </a:xfrm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" y="188640"/>
            <a:ext cx="9468543" cy="939784"/>
          </a:xfrm>
        </p:spPr>
        <p:txBody>
          <a:bodyPr>
            <a:normAutofit fontScale="90000"/>
          </a:bodyPr>
          <a:lstStyle/>
          <a:p>
            <a:r>
              <a:rPr lang="ko-KR" altLang="en-US" dirty="0" err="1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죽녹원</a:t>
            </a:r>
            <a:r>
              <a:rPr lang="ko-KR" altLang="en-US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 은 </a:t>
            </a:r>
            <a:r>
              <a:rPr lang="ko-KR" altLang="en-US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사실 우리의 </a:t>
            </a:r>
            <a:r>
              <a:rPr lang="ko-KR" altLang="en-US" dirty="0" err="1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포토존</a:t>
            </a:r>
            <a:r>
              <a:rPr lang="ko-KR" altLang="en-US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dirty="0" smtClean="0">
                <a:solidFill>
                  <a:schemeClr val="accent6">
                    <a:lumMod val="50000"/>
                  </a:schemeClr>
                </a:solidFill>
                <a:latin typeface="바탕"/>
                <a:ea typeface="바탕"/>
              </a:rPr>
              <a:t>♡☼♪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0" y="285728"/>
            <a:ext cx="9143999" cy="939784"/>
          </a:xfrm>
        </p:spPr>
        <p:txBody>
          <a:bodyPr>
            <a:noAutofit/>
          </a:bodyPr>
          <a:lstStyle/>
          <a:p>
            <a:r>
              <a:rPr lang="ko-KR" altLang="en-US" sz="3600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게임 끝난 기념으로 우리끼리 찍은 사진</a:t>
            </a:r>
            <a:r>
              <a:rPr lang="ko-KR" altLang="en-US" sz="3600" dirty="0" smtClean="0">
                <a:solidFill>
                  <a:schemeClr val="accent6">
                    <a:lumMod val="50000"/>
                  </a:schemeClr>
                </a:solidFill>
                <a:latin typeface="바탕"/>
                <a:ea typeface="바탕"/>
              </a:rPr>
              <a:t>♡</a:t>
            </a:r>
            <a:endParaRPr lang="ko-KR" altLang="en-US" sz="3600" dirty="0">
              <a:latin typeface="HY강B" pitchFamily="18" charset="-127"/>
              <a:ea typeface="HY강B" pitchFamily="18" charset="-127"/>
            </a:endParaRPr>
          </a:p>
        </p:txBody>
      </p:sp>
      <p:pic>
        <p:nvPicPr>
          <p:cNvPr id="5" name="그림 4" descr="이지혜선생님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196752"/>
            <a:ext cx="4032448" cy="5472608"/>
          </a:xfrm>
          <a:prstGeom prst="rect">
            <a:avLst/>
          </a:prstGeom>
        </p:spPr>
      </p:pic>
      <p:pic>
        <p:nvPicPr>
          <p:cNvPr id="4" name="내용 개체 틀 3" descr="가족의날 죽녹원 우리반 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1196752"/>
            <a:ext cx="4968552" cy="547260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전체가족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1124744"/>
            <a:ext cx="9144000" cy="5733256"/>
          </a:xfrm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-180528" y="-243408"/>
            <a:ext cx="9577064" cy="1872208"/>
          </a:xfrm>
        </p:spPr>
        <p:txBody>
          <a:bodyPr>
            <a:noAutofit/>
          </a:bodyPr>
          <a:lstStyle/>
          <a:p>
            <a:r>
              <a:rPr lang="ko-KR" altLang="en-US" sz="2900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선생님과 우리 반 전체 가족들과 </a:t>
            </a:r>
            <a:r>
              <a:rPr lang="ko-KR" altLang="en-US" sz="2900" u="sng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성공적인 단체사진</a:t>
            </a:r>
            <a:r>
              <a:rPr lang="ko-KR" altLang="en-US" sz="2900" dirty="0" smtClean="0">
                <a:solidFill>
                  <a:schemeClr val="accent6">
                    <a:lumMod val="50000"/>
                  </a:schemeClr>
                </a:solidFill>
                <a:latin typeface="바탕"/>
                <a:ea typeface="바탕"/>
              </a:rPr>
              <a:t>☻</a:t>
            </a:r>
            <a:r>
              <a:rPr lang="ko-KR" altLang="en-US" sz="2900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 </a:t>
            </a:r>
            <a:endParaRPr lang="ko-KR" altLang="en-US" sz="2900" dirty="0">
              <a:solidFill>
                <a:schemeClr val="accent6">
                  <a:lumMod val="50000"/>
                </a:schemeClr>
              </a:solidFill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58</TotalTime>
  <Words>599</Words>
  <Application>Microsoft Office PowerPoint</Application>
  <PresentationFormat>화면 슬라이드 쇼(4:3)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고구려 벽화</vt:lpstr>
      <vt:lpstr>가 족 愛 날 죽 녹 원 보 고 서</vt:lpstr>
      <vt:lpstr>가 족 愛 날 ? 그게 뭐지 ?</vt:lpstr>
      <vt:lpstr>죽 녹 원 에 서</vt:lpstr>
      <vt:lpstr>우리 반 가족 모두 함께했던 게임☻</vt:lpstr>
      <vt:lpstr>죽녹원 에서의 끝마무리와 느낀 점은 ? :D</vt:lpstr>
      <vt:lpstr>정자 올라가기 전 우리 ♡☼♪</vt:lpstr>
      <vt:lpstr>죽녹원 은 사실 우리의 포토존 ♡☼♪</vt:lpstr>
      <vt:lpstr>게임 끝난 기념으로 우리끼리 찍은 사진♡</vt:lpstr>
      <vt:lpstr>선생님과 우리 반 전체 가족들과 성공적인 단체사진☻ </vt:lpstr>
      <vt:lpstr>이번 활동 때문에 준비하신 담임선생님, 부담임 선생님들 모두 고생 하신 것 같고 너무너무 재미 있었어요 :-) 감사합니다!! ☞☺♡  긴 보고서 읽어주셔서 감사합니다  -1321 이유진 가족愛날 보고서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가 족 愛 날 죽 녹 원 보 고 서</dc:title>
  <dc:creator>USER</dc:creator>
  <cp:lastModifiedBy>USER</cp:lastModifiedBy>
  <cp:revision>6</cp:revision>
  <dcterms:created xsi:type="dcterms:W3CDTF">2015-05-25T16:39:27Z</dcterms:created>
  <dcterms:modified xsi:type="dcterms:W3CDTF">2015-05-25T17:38:09Z</dcterms:modified>
</cp:coreProperties>
</file>