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C7465-ADE9-4480-9AB4-A672E1F8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1226F-15E8-43E9-9038-DF87C3CA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E2A8-7F9F-459C-A6A4-76BC8F23271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454FAF-1B86-4770-A875-ED2B4C6F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092737-59BC-4F83-B01E-F13EDE66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8155-A7B4-48FD-B348-934B1D388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4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CAA2D18-5F92-4E9E-A459-4C066D99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899BE0-2F17-47ED-87AE-46698036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098C46-9898-4A36-B646-036F978A0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E2A8-7F9F-459C-A6A4-76BC8F23271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16A2E7-F7FD-4BBE-BFA8-6A9E5D3F3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889691-CD91-432E-878C-619EFA53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8155-A7B4-48FD-B348-934B1D388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6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06AB909-B26D-4D2A-9880-85C4AFA8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39EAE4-B41C-4360-9B51-CA94E7942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8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D8441F9-1BC0-476C-87CC-75EDCBFD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09CAA7-EAA2-4866-A49F-635658552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C519543-BA75-4857-9684-A652B307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E9C733-E26A-4655-8734-0F2BF7D19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900C2F3-D1DC-4E9F-BF6C-460546E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F94F56-C297-4309-9321-65B691431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6D1DA2A-48F7-43E0-9285-0BF94D3F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5E23525-BD12-4BF3-8C7E-F2E08A682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B35EBCB-CC00-4FE5-8B40-D5DD7919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EE7A3B-4EB6-49A3-9122-63B433D36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25E8BC4-2E4D-4FA0-905A-74AF9D6F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123E9A-8BE5-434C-A5EE-DEA23469A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5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23BEEDF-E889-4275-A412-C42F9D2F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7E6A6F-B9C1-4385-95FD-2AB4E7431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1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F9F2E04-4F3F-4CDD-85B7-AB636278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864EC4-C393-449C-A24C-63313B22E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7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8E474F2-5EEB-45E1-B193-21FDEC44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AB3F3E-4D04-4182-823E-A11D27E3E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076EFE4-2366-4A97-85D5-738E911F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8981CD-7599-402D-B2A9-30417FFF2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4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A696DF3-F3D9-4418-A8D8-7520C0C4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0F32EF-6358-413A-A417-20843A7C3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3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DE0DF94-CA67-4521-9E87-4CCA47F5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2CEF45-3648-40A9-81E6-A847EB3EE3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73BFB89-0D38-4ED5-85A2-BA909D50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2A9C2-D332-4B89-AA86-BD7AF3157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FB2CB4E-5812-43E5-8235-6D617AD2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64601C-EF6D-46BB-AF14-FE0D03209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F2DA124-9EA3-45CE-A7FA-6AC1327D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803848-7FB5-4EBE-8F6F-CFBC6500D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E2BE4FD-F2B4-4BF1-9104-40130A34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E560EE-6267-4A4A-8E3D-0F3CF1DDD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F5B80FC-DC96-43FC-AEDB-839A9AB0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C722AD-0245-40B2-8A28-3D165634A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CA80CA4-214E-412E-A036-40484852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244A3D-6942-43EB-A66E-30CC346D5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5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dewsign90@naver.com</dc:creator>
  <cp:lastModifiedBy>dewsign90@naver.com</cp:lastModifiedBy>
  <cp:revision>2</cp:revision>
  <dcterms:created xsi:type="dcterms:W3CDTF">2020-05-14T13:24:51Z</dcterms:created>
  <dcterms:modified xsi:type="dcterms:W3CDTF">2020-05-14T13:33:44Z</dcterms:modified>
</cp:coreProperties>
</file>