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63DB1-A178-4A46-8001-DAA9684A0551}" type="doc">
      <dgm:prSet loTypeId="urn:microsoft.com/office/officeart/2005/8/layout/process4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D0BB115A-54C4-4388-9F61-D6FDBA914E63}">
      <dgm:prSet phldrT="[텍스트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North army invaded the Korean area</a:t>
          </a:r>
        </a:p>
      </dgm:t>
    </dgm:pt>
    <dgm:pt modelId="{0418BC89-7824-4FB9-9B17-817743C29D97}" type="parTrans" cxnId="{D715ED74-78EE-46B7-9472-EBA62BE82F71}">
      <dgm:prSet/>
      <dgm:spPr/>
      <dgm:t>
        <a:bodyPr/>
        <a:lstStyle/>
        <a:p>
          <a:pPr latinLnBrk="1"/>
          <a:endParaRPr lang="ko-KR" altLang="en-US"/>
        </a:p>
      </dgm:t>
    </dgm:pt>
    <dgm:pt modelId="{4DCDB91A-0D27-45BB-8C25-E47A8021D45F}" type="sibTrans" cxnId="{D715ED74-78EE-46B7-9472-EBA62BE82F71}">
      <dgm:prSet/>
      <dgm:spPr/>
      <dgm:t>
        <a:bodyPr/>
        <a:lstStyle/>
        <a:p>
          <a:pPr latinLnBrk="1"/>
          <a:endParaRPr lang="ko-KR" altLang="en-US"/>
        </a:p>
      </dgm:t>
    </dgm:pt>
    <dgm:pt modelId="{FC60782B-9B2D-4F4A-97F1-85C0CC1F04CD}">
      <dgm:prSet phldrT="[텍스트]"/>
      <dgm:spPr/>
      <dgm:t>
        <a:bodyPr/>
        <a:lstStyle/>
        <a:p>
          <a:pPr latinLnBrk="1"/>
          <a:r>
            <a:rPr lang="en-US" altLang="ko-KR" dirty="0" smtClean="0"/>
            <a:t>UN assisted Korea to keep peace</a:t>
          </a:r>
          <a:endParaRPr lang="ko-KR" altLang="en-US" dirty="0"/>
        </a:p>
      </dgm:t>
    </dgm:pt>
    <dgm:pt modelId="{6784F112-2E38-4349-84C7-113874D7B265}" type="parTrans" cxnId="{DB9CAE97-3432-4B1E-910A-EE2A56D7A8A8}">
      <dgm:prSet/>
      <dgm:spPr/>
      <dgm:t>
        <a:bodyPr/>
        <a:lstStyle/>
        <a:p>
          <a:pPr latinLnBrk="1"/>
          <a:endParaRPr lang="ko-KR" altLang="en-US"/>
        </a:p>
      </dgm:t>
    </dgm:pt>
    <dgm:pt modelId="{3938CF28-3F4A-41D3-82FD-CAB5B6500740}" type="sibTrans" cxnId="{DB9CAE97-3432-4B1E-910A-EE2A56D7A8A8}">
      <dgm:prSet/>
      <dgm:spPr/>
      <dgm:t>
        <a:bodyPr/>
        <a:lstStyle/>
        <a:p>
          <a:pPr latinLnBrk="1"/>
          <a:endParaRPr lang="ko-KR" altLang="en-US"/>
        </a:p>
      </dgm:t>
    </dgm:pt>
    <dgm:pt modelId="{943F87E8-5488-4AE3-B88A-6E8BB7B65775}">
      <dgm:prSet phldrT="[텍스트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dirty="0" smtClean="0"/>
            <a:t>China joined the Korean War</a:t>
          </a:r>
          <a:endParaRPr lang="ko-KR" altLang="en-US" dirty="0"/>
        </a:p>
      </dgm:t>
    </dgm:pt>
    <dgm:pt modelId="{5CEF14B4-FE44-44D3-AF8D-2C9D93F338B9}" type="parTrans" cxnId="{EFCAC5B8-483E-4780-B2EA-A39DFE97F9E7}">
      <dgm:prSet/>
      <dgm:spPr/>
      <dgm:t>
        <a:bodyPr/>
        <a:lstStyle/>
        <a:p>
          <a:pPr latinLnBrk="1"/>
          <a:endParaRPr lang="ko-KR" altLang="en-US"/>
        </a:p>
      </dgm:t>
    </dgm:pt>
    <dgm:pt modelId="{3A0D2AFD-2BDA-468A-87A5-2EC964AA25B7}" type="sibTrans" cxnId="{EFCAC5B8-483E-4780-B2EA-A39DFE97F9E7}">
      <dgm:prSet/>
      <dgm:spPr/>
      <dgm:t>
        <a:bodyPr/>
        <a:lstStyle/>
        <a:p>
          <a:pPr latinLnBrk="1"/>
          <a:endParaRPr lang="ko-KR" altLang="en-US"/>
        </a:p>
      </dgm:t>
    </dgm:pt>
    <dgm:pt modelId="{B06AFB25-1022-4AB5-9CD5-C8A4C8EA5DDF}" type="pres">
      <dgm:prSet presAssocID="{C7C63DB1-A178-4A46-8001-DAA9684A0551}" presName="Name0" presStyleCnt="0">
        <dgm:presLayoutVars>
          <dgm:dir/>
          <dgm:animLvl val="lvl"/>
          <dgm:resizeHandles val="exact"/>
        </dgm:presLayoutVars>
      </dgm:prSet>
      <dgm:spPr/>
    </dgm:pt>
    <dgm:pt modelId="{F2786192-1391-497C-A0A4-565613D6D3BF}" type="pres">
      <dgm:prSet presAssocID="{943F87E8-5488-4AE3-B88A-6E8BB7B65775}" presName="boxAndChildren" presStyleCnt="0"/>
      <dgm:spPr/>
    </dgm:pt>
    <dgm:pt modelId="{3F2BDF26-7659-4C77-82C3-030CA758B045}" type="pres">
      <dgm:prSet presAssocID="{943F87E8-5488-4AE3-B88A-6E8BB7B65775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0F02040-2D81-4CF7-A0A0-60328FAD7B26}" type="pres">
      <dgm:prSet presAssocID="{3938CF28-3F4A-41D3-82FD-CAB5B6500740}" presName="sp" presStyleCnt="0"/>
      <dgm:spPr/>
    </dgm:pt>
    <dgm:pt modelId="{E3BF6F41-F122-41DA-97A3-F32F0194C73F}" type="pres">
      <dgm:prSet presAssocID="{FC60782B-9B2D-4F4A-97F1-85C0CC1F04CD}" presName="arrowAndChildren" presStyleCnt="0"/>
      <dgm:spPr/>
    </dgm:pt>
    <dgm:pt modelId="{27CFAD2D-ADDF-4DD3-B94F-5502D2213D94}" type="pres">
      <dgm:prSet presAssocID="{FC60782B-9B2D-4F4A-97F1-85C0CC1F04CD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ADB508E-782C-4FEF-BF98-0399AFC0E123}" type="pres">
      <dgm:prSet presAssocID="{4DCDB91A-0D27-45BB-8C25-E47A8021D45F}" presName="sp" presStyleCnt="0"/>
      <dgm:spPr/>
    </dgm:pt>
    <dgm:pt modelId="{546CF692-3178-44BA-A538-9D86B57A4EB9}" type="pres">
      <dgm:prSet presAssocID="{D0BB115A-54C4-4388-9F61-D6FDBA914E63}" presName="arrowAndChildren" presStyleCnt="0"/>
      <dgm:spPr/>
    </dgm:pt>
    <dgm:pt modelId="{3FE0B850-007C-4099-949C-559EDC961DA9}" type="pres">
      <dgm:prSet presAssocID="{D0BB115A-54C4-4388-9F61-D6FDBA914E63}" presName="parentTextArrow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DB9CAE97-3432-4B1E-910A-EE2A56D7A8A8}" srcId="{C7C63DB1-A178-4A46-8001-DAA9684A0551}" destId="{FC60782B-9B2D-4F4A-97F1-85C0CC1F04CD}" srcOrd="1" destOrd="0" parTransId="{6784F112-2E38-4349-84C7-113874D7B265}" sibTransId="{3938CF28-3F4A-41D3-82FD-CAB5B6500740}"/>
    <dgm:cxn modelId="{D715ED74-78EE-46B7-9472-EBA62BE82F71}" srcId="{C7C63DB1-A178-4A46-8001-DAA9684A0551}" destId="{D0BB115A-54C4-4388-9F61-D6FDBA914E63}" srcOrd="0" destOrd="0" parTransId="{0418BC89-7824-4FB9-9B17-817743C29D97}" sibTransId="{4DCDB91A-0D27-45BB-8C25-E47A8021D45F}"/>
    <dgm:cxn modelId="{EFCAC5B8-483E-4780-B2EA-A39DFE97F9E7}" srcId="{C7C63DB1-A178-4A46-8001-DAA9684A0551}" destId="{943F87E8-5488-4AE3-B88A-6E8BB7B65775}" srcOrd="2" destOrd="0" parTransId="{5CEF14B4-FE44-44D3-AF8D-2C9D93F338B9}" sibTransId="{3A0D2AFD-2BDA-468A-87A5-2EC964AA25B7}"/>
    <dgm:cxn modelId="{B3FDC863-A2A6-472B-A89C-5A2C00E931B3}" type="presOf" srcId="{943F87E8-5488-4AE3-B88A-6E8BB7B65775}" destId="{3F2BDF26-7659-4C77-82C3-030CA758B045}" srcOrd="0" destOrd="0" presId="urn:microsoft.com/office/officeart/2005/8/layout/process4"/>
    <dgm:cxn modelId="{0673AEA4-6E73-4D00-92B6-33DDA8753B47}" type="presOf" srcId="{D0BB115A-54C4-4388-9F61-D6FDBA914E63}" destId="{3FE0B850-007C-4099-949C-559EDC961DA9}" srcOrd="0" destOrd="0" presId="urn:microsoft.com/office/officeart/2005/8/layout/process4"/>
    <dgm:cxn modelId="{3437874B-21A0-4F38-B2DA-E1BF99388D74}" type="presOf" srcId="{C7C63DB1-A178-4A46-8001-DAA9684A0551}" destId="{B06AFB25-1022-4AB5-9CD5-C8A4C8EA5DDF}" srcOrd="0" destOrd="0" presId="urn:microsoft.com/office/officeart/2005/8/layout/process4"/>
    <dgm:cxn modelId="{215A3C6B-2CB4-43AF-A4BB-5F48D758E50A}" type="presOf" srcId="{FC60782B-9B2D-4F4A-97F1-85C0CC1F04CD}" destId="{27CFAD2D-ADDF-4DD3-B94F-5502D2213D94}" srcOrd="0" destOrd="0" presId="urn:microsoft.com/office/officeart/2005/8/layout/process4"/>
    <dgm:cxn modelId="{A5DBAB4E-0884-44DD-BEAA-492E2FA57518}" type="presParOf" srcId="{B06AFB25-1022-4AB5-9CD5-C8A4C8EA5DDF}" destId="{F2786192-1391-497C-A0A4-565613D6D3BF}" srcOrd="0" destOrd="0" presId="urn:microsoft.com/office/officeart/2005/8/layout/process4"/>
    <dgm:cxn modelId="{09EE7905-76F9-4F4F-80C5-DE6196500A96}" type="presParOf" srcId="{F2786192-1391-497C-A0A4-565613D6D3BF}" destId="{3F2BDF26-7659-4C77-82C3-030CA758B045}" srcOrd="0" destOrd="0" presId="urn:microsoft.com/office/officeart/2005/8/layout/process4"/>
    <dgm:cxn modelId="{22944EAA-EAB9-4559-96CA-1A34EEEC8C8F}" type="presParOf" srcId="{B06AFB25-1022-4AB5-9CD5-C8A4C8EA5DDF}" destId="{20F02040-2D81-4CF7-A0A0-60328FAD7B26}" srcOrd="1" destOrd="0" presId="urn:microsoft.com/office/officeart/2005/8/layout/process4"/>
    <dgm:cxn modelId="{AE10B557-BD6E-4437-B836-458193C4F054}" type="presParOf" srcId="{B06AFB25-1022-4AB5-9CD5-C8A4C8EA5DDF}" destId="{E3BF6F41-F122-41DA-97A3-F32F0194C73F}" srcOrd="2" destOrd="0" presId="urn:microsoft.com/office/officeart/2005/8/layout/process4"/>
    <dgm:cxn modelId="{07A02420-38B2-471A-B3CF-6BDEFAAB8AFC}" type="presParOf" srcId="{E3BF6F41-F122-41DA-97A3-F32F0194C73F}" destId="{27CFAD2D-ADDF-4DD3-B94F-5502D2213D94}" srcOrd="0" destOrd="0" presId="urn:microsoft.com/office/officeart/2005/8/layout/process4"/>
    <dgm:cxn modelId="{DA4FD4D8-67F5-42E8-93CC-0C799E634DAA}" type="presParOf" srcId="{B06AFB25-1022-4AB5-9CD5-C8A4C8EA5DDF}" destId="{5ADB508E-782C-4FEF-BF98-0399AFC0E123}" srcOrd="3" destOrd="0" presId="urn:microsoft.com/office/officeart/2005/8/layout/process4"/>
    <dgm:cxn modelId="{90645A8D-3274-48C2-8ADC-3A592C96C625}" type="presParOf" srcId="{B06AFB25-1022-4AB5-9CD5-C8A4C8EA5DDF}" destId="{546CF692-3178-44BA-A538-9D86B57A4EB9}" srcOrd="4" destOrd="0" presId="urn:microsoft.com/office/officeart/2005/8/layout/process4"/>
    <dgm:cxn modelId="{D174E111-2DCE-4439-B1A5-524FD46E0C07}" type="presParOf" srcId="{546CF692-3178-44BA-A538-9D86B57A4EB9}" destId="{3FE0B850-007C-4099-949C-559EDC961D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BDF26-7659-4C77-82C3-030CA758B045}">
      <dsp:nvSpPr>
        <dsp:cNvPr id="0" name=""/>
        <dsp:cNvSpPr/>
      </dsp:nvSpPr>
      <dsp:spPr>
        <a:xfrm>
          <a:off x="0" y="2712639"/>
          <a:ext cx="6196013" cy="890348"/>
        </a:xfrm>
        <a:prstGeom prst="rect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China joined the Korean War</a:t>
          </a:r>
          <a:endParaRPr lang="ko-KR" altLang="en-US" sz="2900" kern="1200" dirty="0"/>
        </a:p>
      </dsp:txBody>
      <dsp:txXfrm>
        <a:off x="0" y="2712639"/>
        <a:ext cx="6196013" cy="890348"/>
      </dsp:txXfrm>
    </dsp:sp>
    <dsp:sp modelId="{27CFAD2D-ADDF-4DD3-B94F-5502D2213D94}">
      <dsp:nvSpPr>
        <dsp:cNvPr id="0" name=""/>
        <dsp:cNvSpPr/>
      </dsp:nvSpPr>
      <dsp:spPr>
        <a:xfrm rot="10800000">
          <a:off x="0" y="1356638"/>
          <a:ext cx="6196013" cy="1369356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UN assisted Korea to keep peace</a:t>
          </a:r>
          <a:endParaRPr lang="ko-KR" altLang="en-US" sz="2900" kern="1200" dirty="0"/>
        </a:p>
      </dsp:txBody>
      <dsp:txXfrm rot="10800000">
        <a:off x="0" y="1356638"/>
        <a:ext cx="6196013" cy="889766"/>
      </dsp:txXfrm>
    </dsp:sp>
    <dsp:sp modelId="{3FE0B850-007C-4099-949C-559EDC961DA9}">
      <dsp:nvSpPr>
        <dsp:cNvPr id="0" name=""/>
        <dsp:cNvSpPr/>
      </dsp:nvSpPr>
      <dsp:spPr>
        <a:xfrm rot="10800000">
          <a:off x="0" y="636"/>
          <a:ext cx="6196013" cy="1369356"/>
        </a:xfrm>
        <a:prstGeom prst="upArrowCallout">
          <a:avLst/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28575" h="2857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900" kern="1200" dirty="0" smtClean="0"/>
            <a:t>North army invaded the Korean area</a:t>
          </a:r>
        </a:p>
      </dsp:txBody>
      <dsp:txXfrm rot="10800000">
        <a:off x="0" y="636"/>
        <a:ext cx="6196013" cy="88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784924-F183-4F52-AE54-37528E5B2214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E83AAF-6CA4-4C5F-8D29-A4DE8504B7A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1828090"/>
          </a:xfrm>
        </p:spPr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K</a:t>
            </a:r>
            <a:r>
              <a:rPr lang="en-US" altLang="ko-KR" dirty="0" smtClean="0"/>
              <a:t>orean War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/>
              <a:t>                                                            1-8                                 </a:t>
            </a:r>
            <a:r>
              <a:rPr lang="ko-KR" altLang="en-US" dirty="0" smtClean="0"/>
              <a:t>김강준</a:t>
            </a:r>
            <a:endParaRPr lang="ko-KR" altLang="en-US" dirty="0"/>
          </a:p>
        </p:txBody>
      </p:sp>
      <p:pic>
        <p:nvPicPr>
          <p:cNvPr id="1026" name="Picture 2" descr="C:\Users\K\AppData\Local\Microsoft\Windows\Temporary Internet Files\Content.IE5\3TNYTL87\WD02283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59"/>
            <a:ext cx="2664296" cy="2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 of War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66557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3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Economic development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During  war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After  war</a:t>
            </a:r>
            <a:endParaRPr lang="ko-KR" altLang="en-US" dirty="0"/>
          </a:p>
        </p:txBody>
      </p:sp>
      <p:pic>
        <p:nvPicPr>
          <p:cNvPr id="14" name="내용 개체 틀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259949"/>
            <a:ext cx="3129409" cy="2084186"/>
          </a:xfrm>
        </p:spPr>
      </p:pic>
      <p:pic>
        <p:nvPicPr>
          <p:cNvPr id="13" name="내용 개체 틀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263772"/>
            <a:ext cx="3240361" cy="2087697"/>
          </a:xfrm>
        </p:spPr>
      </p:pic>
    </p:spTree>
    <p:extLst>
      <p:ext uri="{BB962C8B-B14F-4D97-AF65-F5344CB8AC3E}">
        <p14:creationId xmlns:p14="http://schemas.microsoft.com/office/powerpoint/2010/main" val="1553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06084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Video Time!!</a:t>
            </a:r>
            <a:endParaRPr lang="ko-KR" alt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2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K\AppData\Local\Microsoft\Windows\Temporary Internet Files\Content.IE5\57HE563M\제목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49471"/>
            <a:ext cx="5498302" cy="293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압정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압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37</Words>
  <Application>Microsoft Office PowerPoint</Application>
  <PresentationFormat>화면 슬라이드 쇼(4:3)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압정</vt:lpstr>
      <vt:lpstr>The Korean War</vt:lpstr>
      <vt:lpstr>Process of War</vt:lpstr>
      <vt:lpstr>Economic development</vt:lpstr>
      <vt:lpstr>PowerPoint 프레젠테이션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Korean War</dc:title>
  <dc:creator>K</dc:creator>
  <cp:lastModifiedBy>K</cp:lastModifiedBy>
  <cp:revision>5</cp:revision>
  <dcterms:created xsi:type="dcterms:W3CDTF">2015-03-29T13:55:27Z</dcterms:created>
  <dcterms:modified xsi:type="dcterms:W3CDTF">2015-03-29T14:41:08Z</dcterms:modified>
</cp:coreProperties>
</file>