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5" r:id="rId3"/>
    <p:sldId id="256" r:id="rId4"/>
    <p:sldId id="260" r:id="rId5"/>
    <p:sldId id="266" r:id="rId6"/>
    <p:sldId id="257" r:id="rId7"/>
    <p:sldId id="267" r:id="rId8"/>
    <p:sldId id="258" r:id="rId9"/>
    <p:sldId id="264" r:id="rId10"/>
    <p:sldId id="268" r:id="rId11"/>
    <p:sldId id="259" r:id="rId12"/>
    <p:sldId id="269" r:id="rId13"/>
    <p:sldId id="262" r:id="rId14"/>
    <p:sldId id="270" r:id="rId15"/>
    <p:sldId id="263" r:id="rId16"/>
    <p:sldId id="271" r:id="rId17"/>
    <p:sldId id="261" r:id="rId18"/>
    <p:sldId id="272" r:id="rId19"/>
    <p:sldId id="273" r:id="rId20"/>
    <p:sldId id="276" r:id="rId21"/>
    <p:sldId id="275" r:id="rId22"/>
    <p:sldId id="274" r:id="rId23"/>
    <p:sldId id="284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0E6"/>
    <a:srgbClr val="ECCFAE"/>
    <a:srgbClr val="2B2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B73681-D795-4EE1-9B50-DA24AECED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D08E47A-79F9-4D8F-B0FD-FFAF77601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F9249FE-E272-4389-811F-E8204B394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7A67-DFBB-42F7-9B8C-F409E9F419C4}" type="datetimeFigureOut">
              <a:rPr lang="ko-KR" altLang="en-US" smtClean="0"/>
              <a:t>2018-10-24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51E506-2604-4042-95AE-15CF4AB3E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41B036-F0DE-4CF3-9A9B-C5B7D8554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FF7E-4754-4454-B084-46D7ABA84E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046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A488C0-88AC-4AB9-B3B4-C662DC449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B86C1AE-BDE1-4F16-B168-F6FA62A70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0961EF-C799-4A5E-BC66-940028C8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7A67-DFBB-42F7-9B8C-F409E9F419C4}" type="datetimeFigureOut">
              <a:rPr lang="ko-KR" altLang="en-US" smtClean="0"/>
              <a:t>2018-10-24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5BFF6AD-2D0D-4E8B-8DA8-B9EA050E2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6B7C6CC-FEC5-4A0F-8026-8250ACBB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FF7E-4754-4454-B084-46D7ABA84E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148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0824850-EDF3-4655-B052-DA3D990825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A36F0F8-D6D6-483B-9B0A-F3C4BD53D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13A743-6B10-40AB-BD45-3920990D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7A67-DFBB-42F7-9B8C-F409E9F419C4}" type="datetimeFigureOut">
              <a:rPr lang="ko-KR" altLang="en-US" smtClean="0"/>
              <a:t>2018-10-24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C7700F-1D5B-459B-82A3-CACBBB4F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4A4DE3E-1C3F-4511-945A-89C092C4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FF7E-4754-4454-B084-46D7ABA84E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94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D84BD5-1D16-47FD-8F6E-FCBBC4346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AEDCFA-B667-443F-821D-0FF5881F0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77D5021-487B-4FFE-A05C-93C420B41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7A67-DFBB-42F7-9B8C-F409E9F419C4}" type="datetimeFigureOut">
              <a:rPr lang="ko-KR" altLang="en-US" smtClean="0"/>
              <a:t>2018-10-24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D1D3F30-AA03-4446-BC6C-5B479006A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4AF788-A9EE-470E-B0EA-0CFBBF49C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FF7E-4754-4454-B084-46D7ABA84E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073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A6371A-7A2D-4196-A135-E80A02025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7923D3E-DEAE-4AED-B2BB-449EE26EF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BB5D332-9F69-46B0-B0DD-D7EF0D14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7A67-DFBB-42F7-9B8C-F409E9F419C4}" type="datetimeFigureOut">
              <a:rPr lang="ko-KR" altLang="en-US" smtClean="0"/>
              <a:t>2018-10-24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74F9D9-013F-4049-9DB2-B4D0CFB57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7812D80-A8F3-4ED0-9EDD-5DB6E747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FF7E-4754-4454-B084-46D7ABA84E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047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A7F8AC-CE48-4EBB-9FD6-3E84200E0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5A9D8E-9008-4A35-94A9-185F2779F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0A68812-8ED8-4A3B-9EBC-A68422548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3A66D07-67A9-4C1D-BCEF-6528B3DA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7A67-DFBB-42F7-9B8C-F409E9F419C4}" type="datetimeFigureOut">
              <a:rPr lang="ko-KR" altLang="en-US" smtClean="0"/>
              <a:t>2018-10-24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007DCA8-256C-472C-AB52-3B41499DD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A9A3779-D889-4F55-ABCF-551420E5B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FF7E-4754-4454-B084-46D7ABA84E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2437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C86F02-3C9F-4A3C-9317-79929E42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B9FDA65-F5FD-49FC-9330-60FAE6D5F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2B456AE-5A7E-405E-B259-9FBD4E0A9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7035095-A0F4-4CE5-B611-41ABBA3D8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8308ACF-88D3-467C-A291-DD5BF949F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5240FF3-1E85-4FCC-95FC-C996D8256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7A67-DFBB-42F7-9B8C-F409E9F419C4}" type="datetimeFigureOut">
              <a:rPr lang="ko-KR" altLang="en-US" smtClean="0"/>
              <a:t>2018-10-24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2F81DDC-D055-4A7A-991E-7E3A2F3C9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F555F95-3ECE-4549-9FD6-0CA60E28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FF7E-4754-4454-B084-46D7ABA84E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476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CC73EE-545D-4E91-A545-4BAE2B80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FF45378-3601-4001-B849-BEC98D466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7A67-DFBB-42F7-9B8C-F409E9F419C4}" type="datetimeFigureOut">
              <a:rPr lang="ko-KR" altLang="en-US" smtClean="0"/>
              <a:t>2018-10-24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4E04AA7-1863-40C3-84A6-8789E2C63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A6628B5-1FA2-48AD-9174-3AA0363D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FF7E-4754-4454-B084-46D7ABA84E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784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09573B9-3962-4A95-AEFE-A7FD4EFD4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7A67-DFBB-42F7-9B8C-F409E9F419C4}" type="datetimeFigureOut">
              <a:rPr lang="ko-KR" altLang="en-US" smtClean="0"/>
              <a:t>2018-10-24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14A70EF-84D0-481E-B3E2-FD66DE1B7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53AA825-1386-4B03-AB78-D350BAE48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FF7E-4754-4454-B084-46D7ABA84E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483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6273B3-E0D7-4AC3-8A7D-1BBBB0DDD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BE64A0-7545-4C75-B6A8-66B7AEE56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9193E78-63DA-4D11-8717-6FD98E236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13E1D72-41C6-4BC4-9489-C83256605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7A67-DFBB-42F7-9B8C-F409E9F419C4}" type="datetimeFigureOut">
              <a:rPr lang="ko-KR" altLang="en-US" smtClean="0"/>
              <a:t>2018-10-24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1843459-51BF-49FA-B704-18EB38D65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7242E37-FB25-499C-8AC0-BAFFB614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FF7E-4754-4454-B084-46D7ABA84E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198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DD5812-A664-4C59-8BA5-0F2A3157D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A22FCE1-1904-4795-8766-CA13295CD1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733B27C-0766-4275-98C1-BD5AD7EF3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D1EB567-64E7-43F1-AF6D-61319627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7A67-DFBB-42F7-9B8C-F409E9F419C4}" type="datetimeFigureOut">
              <a:rPr lang="ko-KR" altLang="en-US" smtClean="0"/>
              <a:t>2018-10-24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CAB0C81-764C-43FD-8AEE-BB748752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7151591-C5A7-49F2-8F58-1E3F6FDAA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FF7E-4754-4454-B084-46D7ABA84E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622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F1FD728-C330-4E09-8950-2FAA07012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A0F33F-CBB2-4509-82F8-1CE59572B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380BA37-267B-4C9F-94B4-33C5FC078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87A67-DFBB-42F7-9B8C-F409E9F419C4}" type="datetimeFigureOut">
              <a:rPr lang="ko-KR" altLang="en-US" smtClean="0"/>
              <a:t>2018-10-24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67A999-F5F9-4234-A25E-81EC68BC5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7ADA092-F8AF-4C57-8122-065B18E10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2FF7E-4754-4454-B084-46D7ABA84E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307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731EA1-60F7-4272-9FDA-23EC247CA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2238"/>
            <a:ext cx="12192000" cy="2387600"/>
          </a:xfrm>
        </p:spPr>
        <p:txBody>
          <a:bodyPr/>
          <a:lstStyle/>
          <a:p>
            <a:r>
              <a:rPr lang="en-US" altLang="ko-KR" dirty="0"/>
              <a:t>Global Warning </a:t>
            </a:r>
            <a:r>
              <a:rPr lang="ko-KR" altLang="en-US" dirty="0" err="1"/>
              <a:t>뱃지</a:t>
            </a:r>
            <a:r>
              <a:rPr lang="ko-KR" altLang="en-US" dirty="0"/>
              <a:t> 제작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68D99DE-75CF-47DE-AE0A-1D970ABFC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68813"/>
            <a:ext cx="12191999" cy="1655762"/>
          </a:xfrm>
        </p:spPr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최미경</a:t>
            </a:r>
            <a:r>
              <a:rPr lang="en-US" altLang="ko-KR" dirty="0"/>
              <a:t>, </a:t>
            </a:r>
            <a:r>
              <a:rPr lang="ko-KR" altLang="en-US" dirty="0" err="1"/>
              <a:t>최윤제</a:t>
            </a:r>
            <a:r>
              <a:rPr lang="en-US" altLang="ko-KR" dirty="0"/>
              <a:t>, </a:t>
            </a:r>
            <a:r>
              <a:rPr lang="ko-KR" altLang="en-US" dirty="0" err="1"/>
              <a:t>최태유</a:t>
            </a:r>
            <a:r>
              <a:rPr lang="en-US" altLang="ko-KR" dirty="0"/>
              <a:t>, </a:t>
            </a:r>
            <a:r>
              <a:rPr lang="ko-KR" altLang="en-US" dirty="0" err="1"/>
              <a:t>이하람</a:t>
            </a:r>
            <a:r>
              <a:rPr lang="en-US" altLang="ko-KR" dirty="0"/>
              <a:t>, </a:t>
            </a:r>
            <a:r>
              <a:rPr lang="ko-KR" altLang="en-US" dirty="0"/>
              <a:t>송해준</a:t>
            </a:r>
            <a:r>
              <a:rPr lang="en-US" altLang="ko-KR" dirty="0"/>
              <a:t>, </a:t>
            </a:r>
            <a:r>
              <a:rPr lang="ko-KR" altLang="en-US" dirty="0" err="1"/>
              <a:t>임도형</a:t>
            </a:r>
            <a:r>
              <a:rPr lang="en-US" altLang="ko-KR" dirty="0"/>
              <a:t>, </a:t>
            </a:r>
            <a:r>
              <a:rPr lang="ko-KR" altLang="en-US" dirty="0" err="1"/>
              <a:t>양홍범</a:t>
            </a:r>
            <a:r>
              <a:rPr lang="en-US" altLang="ko-KR" dirty="0"/>
              <a:t>, </a:t>
            </a:r>
            <a:r>
              <a:rPr lang="ko-KR" altLang="en-US" dirty="0" err="1"/>
              <a:t>윤창식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0434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0C55BC-30B0-4BA8-82B2-29CF5DDA5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B4B5AB-017F-49EE-AE54-5B69370C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52846"/>
            <a:ext cx="12192000" cy="103337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ko-KR" altLang="en-US" sz="9000" dirty="0"/>
              <a:t>원고지 </a:t>
            </a:r>
            <a:r>
              <a:rPr lang="ko-KR" altLang="en-US" sz="9000" dirty="0" err="1"/>
              <a:t>뱃지</a:t>
            </a:r>
            <a:endParaRPr lang="ko-KR" altLang="en-US" sz="9000" dirty="0"/>
          </a:p>
        </p:txBody>
      </p:sp>
    </p:spTree>
    <p:extLst>
      <p:ext uri="{BB962C8B-B14F-4D97-AF65-F5344CB8AC3E}">
        <p14:creationId xmlns:p14="http://schemas.microsoft.com/office/powerpoint/2010/main" val="3003305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FBDD71-4A7B-429E-B93B-0E2039CBB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사투리 컨셉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330C86E-DEC6-4ECB-BCE7-6C43F2A4E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050" name="Picture 2" descr="ìê³ ì§ ë±ì§ì ëí ì´ë¯¸ì§ ê²ìê²°ê³¼">
            <a:extLst>
              <a:ext uri="{FF2B5EF4-FFF2-40B4-BE49-F238E27FC236}">
                <a16:creationId xmlns:a16="http://schemas.microsoft.com/office/drawing/2014/main" id="{F91D0C37-384C-49B7-BF47-30927A124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369" y="268705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íê²½ í¬ì¤í°ì ëí ì´ë¯¸ì§ ê²ìê²°ê³¼">
            <a:extLst>
              <a:ext uri="{FF2B5EF4-FFF2-40B4-BE49-F238E27FC236}">
                <a16:creationId xmlns:a16="http://schemas.microsoft.com/office/drawing/2014/main" id="{EA242E37-F0EF-4F61-BEAF-4DC6A4332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32" y="2094497"/>
            <a:ext cx="3048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315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024300-432E-4A85-918F-005C08F05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6AA537-11CD-4F6A-BFA5-A15681994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796172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9000" dirty="0"/>
              <a:t>원형 </a:t>
            </a:r>
            <a:r>
              <a:rPr lang="ko-KR" altLang="en-US" sz="9000" dirty="0" err="1"/>
              <a:t>뱃지</a:t>
            </a:r>
            <a:endParaRPr lang="ko-KR" altLang="en-US" sz="9000" dirty="0"/>
          </a:p>
        </p:txBody>
      </p:sp>
    </p:spTree>
    <p:extLst>
      <p:ext uri="{BB962C8B-B14F-4D97-AF65-F5344CB8AC3E}">
        <p14:creationId xmlns:p14="http://schemas.microsoft.com/office/powerpoint/2010/main" val="3237973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EB0710-3AD9-42C1-AAFA-15D41AEF6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ë±ì§ ëìì¸ì ëí ì´ë¯¸ì§ ê²ìê²°ê³¼">
            <a:extLst>
              <a:ext uri="{FF2B5EF4-FFF2-40B4-BE49-F238E27FC236}">
                <a16:creationId xmlns:a16="http://schemas.microsoft.com/office/drawing/2014/main" id="{B2F4FD24-B6B3-413E-AA26-62084EDBD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64" y="365125"/>
            <a:ext cx="6127750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ë±ì§ì ëí ì´ë¯¸ì§ ê²ìê²°ê³¼">
            <a:extLst>
              <a:ext uri="{FF2B5EF4-FFF2-40B4-BE49-F238E27FC236}">
                <a16:creationId xmlns:a16="http://schemas.microsoft.com/office/drawing/2014/main" id="{48722AFA-6CE7-473C-BDAF-93FF4E0420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120" y="885825"/>
            <a:ext cx="53816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741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056A98F-F245-446C-8A17-D3A0E5398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03141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9000" dirty="0" err="1"/>
              <a:t>말풍선</a:t>
            </a:r>
            <a:r>
              <a:rPr lang="ko-KR" altLang="en-US" sz="9000" dirty="0"/>
              <a:t> </a:t>
            </a:r>
            <a:r>
              <a:rPr lang="ko-KR" altLang="en-US" sz="9000" dirty="0" err="1"/>
              <a:t>뱃지</a:t>
            </a:r>
            <a:endParaRPr lang="ko-KR" altLang="en-US" sz="9000" dirty="0"/>
          </a:p>
        </p:txBody>
      </p:sp>
    </p:spTree>
    <p:extLst>
      <p:ext uri="{BB962C8B-B14F-4D97-AF65-F5344CB8AC3E}">
        <p14:creationId xmlns:p14="http://schemas.microsoft.com/office/powerpoint/2010/main" val="3129451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689341-1320-4ED8-9622-24C0C64A7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786E76-68DE-454D-A042-9398F3C55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7170" name="Picture 2" descr="ë±ì§ì ëí ì´ë¯¸ì§ ê²ìê²°ê³¼">
            <a:extLst>
              <a:ext uri="{FF2B5EF4-FFF2-40B4-BE49-F238E27FC236}">
                <a16:creationId xmlns:a16="http://schemas.microsoft.com/office/drawing/2014/main" id="{8A623A09-7BC1-48A7-B680-69CDA52C6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89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32638F-DE5A-4700-984F-77C6667D5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78100"/>
            <a:ext cx="12192000" cy="2746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9000" dirty="0"/>
              <a:t>지구 온난화 </a:t>
            </a:r>
            <a:r>
              <a:rPr lang="ko-KR" altLang="en-US" sz="9000" dirty="0" err="1"/>
              <a:t>뱃지</a:t>
            </a:r>
            <a:endParaRPr lang="ko-KR" altLang="en-US" sz="9000" dirty="0"/>
          </a:p>
        </p:txBody>
      </p:sp>
    </p:spTree>
    <p:extLst>
      <p:ext uri="{BB962C8B-B14F-4D97-AF65-F5344CB8AC3E}">
        <p14:creationId xmlns:p14="http://schemas.microsoft.com/office/powerpoint/2010/main" val="1208423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5A0587-03F4-4ED4-888A-0105C1F75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BE86EA-9F3A-4012-A6BE-BE984FD43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122" name="Picture 2" descr="ë±ì§ ëìì¸ì ëí ì´ë¯¸ì§ ê²ìê²°ê³¼">
            <a:extLst>
              <a:ext uri="{FF2B5EF4-FFF2-40B4-BE49-F238E27FC236}">
                <a16:creationId xmlns:a16="http://schemas.microsoft.com/office/drawing/2014/main" id="{893ABD98-1089-43AD-81D1-A8C52ADBF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214438"/>
            <a:ext cx="59055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510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D19212-1502-4652-BB63-0F59CF9F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FBF2DD1-EC66-4286-B85F-063BCA81D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F7DA48C-9F49-4113-87F1-CE5D16C1E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962" y="1343025"/>
            <a:ext cx="593407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0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2E311E-18CA-42AE-A603-239555236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5F24130-86A3-4AF0-AC8A-957954A45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9F308E3-D79C-47DE-ACB9-B37EEEB26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137" y="1671637"/>
            <a:ext cx="46577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5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E52A65-3109-450B-BFEF-66728F1A7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70038"/>
            <a:ext cx="12192000" cy="2387600"/>
          </a:xfrm>
        </p:spPr>
        <p:txBody>
          <a:bodyPr/>
          <a:lstStyle/>
          <a:p>
            <a:r>
              <a:rPr lang="ko-KR" altLang="en-US" dirty="0"/>
              <a:t>신문 </a:t>
            </a:r>
            <a:r>
              <a:rPr lang="ko-KR" altLang="en-US" dirty="0" err="1"/>
              <a:t>뱃지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0962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36D826-1ADC-45C5-8804-00C1EDEB8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3C8994-B863-448E-8692-DB9FB9DFE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5D6A249-FDB8-4DD3-B7A5-469871E64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387" y="1971675"/>
            <a:ext cx="37052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82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01871D-099D-4424-AAB2-E88F7B482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14EDBC-47C1-45AC-9478-A327059EF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868362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9000" dirty="0"/>
              <a:t>인물 </a:t>
            </a:r>
            <a:r>
              <a:rPr lang="ko-KR" altLang="en-US" sz="9000" dirty="0" err="1"/>
              <a:t>뱃지</a:t>
            </a:r>
            <a:endParaRPr lang="ko-KR" altLang="en-US" sz="9000" dirty="0"/>
          </a:p>
        </p:txBody>
      </p:sp>
    </p:spTree>
    <p:extLst>
      <p:ext uri="{BB962C8B-B14F-4D97-AF65-F5344CB8AC3E}">
        <p14:creationId xmlns:p14="http://schemas.microsoft.com/office/powerpoint/2010/main" val="2916113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2525FD-9828-471F-ABD9-955E82904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  앨 고어</a:t>
            </a:r>
          </a:p>
        </p:txBody>
      </p:sp>
      <p:pic>
        <p:nvPicPr>
          <p:cNvPr id="9218" name="Picture 2" descr="ë±ì§ì ëí ì´ë¯¸ì§ ê²ìê²°ê³¼">
            <a:extLst>
              <a:ext uri="{FF2B5EF4-FFF2-40B4-BE49-F238E27FC236}">
                <a16:creationId xmlns:a16="http://schemas.microsoft.com/office/drawing/2014/main" id="{A8A41B62-086C-4613-B9A0-61854B1B1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85" y="608013"/>
            <a:ext cx="7425267" cy="55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73CE5CC-5243-4D03-B810-FDFEA0042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67173"/>
            <a:ext cx="3090333" cy="420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40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AC3658-BD19-4729-B353-17A00F311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227E101-7712-4CAA-95C8-B7065282F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ko-KR" sz="6600" dirty="0"/>
          </a:p>
          <a:p>
            <a:pPr marL="0" indent="0" algn="ctr">
              <a:buNone/>
            </a:pPr>
            <a:r>
              <a:rPr lang="ko-KR" altLang="en-US" sz="6600" dirty="0"/>
              <a:t>그 외의 것들</a:t>
            </a:r>
          </a:p>
        </p:txBody>
      </p:sp>
    </p:spTree>
    <p:extLst>
      <p:ext uri="{BB962C8B-B14F-4D97-AF65-F5344CB8AC3E}">
        <p14:creationId xmlns:p14="http://schemas.microsoft.com/office/powerpoint/2010/main" val="2868143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DFB78D8-D9B5-45E5-9FC7-3A4C10F69E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91" t="17182" r="29021" b="17251"/>
          <a:stretch/>
        </p:blipFill>
        <p:spPr>
          <a:xfrm>
            <a:off x="6096000" y="298450"/>
            <a:ext cx="5590096" cy="6101776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E0EBCBC2-845C-4465-923C-2875EA4A0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830176">
            <a:off x="6719476" y="2904126"/>
            <a:ext cx="3799513" cy="360741"/>
          </a:xfrm>
          <a:solidFill>
            <a:srgbClr val="E1E0E6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ko-KR" dirty="0"/>
              <a:t>Global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992B0E5-4D09-46D2-A14E-96F39CBC1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흰 띠에 </a:t>
            </a:r>
            <a:r>
              <a:rPr lang="en-US" altLang="ko-KR" dirty="0"/>
              <a:t>Global Warning</a:t>
            </a:r>
          </a:p>
          <a:p>
            <a:r>
              <a:rPr lang="ko-KR" altLang="en-US" dirty="0"/>
              <a:t>그림은 환경 관련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65AF99C8-6559-4E3A-96B2-BAD1DE7B0718}"/>
              </a:ext>
            </a:extLst>
          </p:cNvPr>
          <p:cNvSpPr txBox="1">
            <a:spLocks/>
          </p:cNvSpPr>
          <p:nvPr/>
        </p:nvSpPr>
        <p:spPr>
          <a:xfrm rot="347027">
            <a:off x="7118349" y="4200230"/>
            <a:ext cx="3001766" cy="426529"/>
          </a:xfrm>
          <a:prstGeom prst="rect">
            <a:avLst/>
          </a:prstGeom>
          <a:solidFill>
            <a:srgbClr val="E1E0E6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/>
              <a:t>Warning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865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90F16FD-AE2F-4517-ADB9-3B30A596AD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47" t="18831" r="31803" b="14914"/>
          <a:stretch/>
        </p:blipFill>
        <p:spPr>
          <a:xfrm>
            <a:off x="5864668" y="431113"/>
            <a:ext cx="5715375" cy="5811838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19506384-D5AB-4230-9577-48A707551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539" y="5021995"/>
            <a:ext cx="3585680" cy="515776"/>
          </a:xfrm>
          <a:solidFill>
            <a:srgbClr val="E1E0E6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ko-KR" sz="2800" dirty="0" err="1"/>
              <a:t>Songwon</a:t>
            </a:r>
            <a:r>
              <a:rPr lang="en-US" altLang="ko-KR" sz="2800" dirty="0"/>
              <a:t> high school</a:t>
            </a:r>
            <a:endParaRPr lang="ko-KR" altLang="en-US" sz="2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F4B97D-0D74-4450-964A-72EE1EC22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아래 </a:t>
            </a:r>
            <a:r>
              <a:rPr lang="en-US" altLang="ko-KR" dirty="0"/>
              <a:t>Global Warning </a:t>
            </a:r>
            <a:r>
              <a:rPr lang="ko-KR" altLang="en-US" dirty="0"/>
              <a:t>표시</a:t>
            </a:r>
            <a:endParaRPr lang="en-US" altLang="ko-KR" dirty="0"/>
          </a:p>
          <a:p>
            <a:r>
              <a:rPr lang="ko-KR" altLang="en-US" dirty="0"/>
              <a:t>위에 그림은 환경 관련</a:t>
            </a:r>
          </a:p>
        </p:txBody>
      </p:sp>
    </p:spTree>
    <p:extLst>
      <p:ext uri="{BB962C8B-B14F-4D97-AF65-F5344CB8AC3E}">
        <p14:creationId xmlns:p14="http://schemas.microsoft.com/office/powerpoint/2010/main" val="2363469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3E390C-9F36-4BD8-AF13-C706F4CFE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3A1D78F-7AF2-45DE-B85F-F2E9DE1AE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손 가운데 새싹</a:t>
            </a:r>
            <a:endParaRPr lang="en-US" altLang="ko-KR" dirty="0"/>
          </a:p>
          <a:p>
            <a:r>
              <a:rPr lang="ko-KR" altLang="en-US" dirty="0"/>
              <a:t>금색 동그라미를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ko-KR" altLang="en-US" dirty="0"/>
              <a:t>흰 종이에 </a:t>
            </a:r>
            <a:r>
              <a:rPr lang="en-US" altLang="ko-KR" dirty="0"/>
              <a:t>G.W.</a:t>
            </a:r>
            <a:r>
              <a:rPr lang="ko-KR" altLang="en-US" dirty="0"/>
              <a:t>라고 적음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5F022FC-BDC0-4942-949A-CDE87869FE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23" t="20619" r="31340" b="27560"/>
          <a:stretch/>
        </p:blipFill>
        <p:spPr>
          <a:xfrm>
            <a:off x="5021311" y="327417"/>
            <a:ext cx="6498243" cy="606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09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79B8EA-5ADD-46D0-AE79-88757A780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55946D-2BC2-4D89-9246-B7A2216EF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띠 가운데 </a:t>
            </a:r>
            <a:r>
              <a:rPr lang="en-US" altLang="ko-KR" dirty="0"/>
              <a:t>Global Warning</a:t>
            </a:r>
          </a:p>
          <a:p>
            <a:r>
              <a:rPr lang="ko-KR" altLang="en-US" dirty="0"/>
              <a:t>원형에는 환경을 상징하는 그림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DB2AC4A-A00A-4234-9FFD-BEF3B0454B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71" t="24652" r="30876" b="21787"/>
          <a:stretch/>
        </p:blipFill>
        <p:spPr>
          <a:xfrm>
            <a:off x="6655891" y="365125"/>
            <a:ext cx="5297297" cy="4659362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0F816DC9-872C-4336-919D-67A5045415E5}"/>
              </a:ext>
            </a:extLst>
          </p:cNvPr>
          <p:cNvSpPr txBox="1">
            <a:spLocks/>
          </p:cNvSpPr>
          <p:nvPr/>
        </p:nvSpPr>
        <p:spPr>
          <a:xfrm rot="21440190">
            <a:off x="7511698" y="2915795"/>
            <a:ext cx="3585680" cy="289744"/>
          </a:xfrm>
          <a:prstGeom prst="rect">
            <a:avLst/>
          </a:prstGeom>
          <a:solidFill>
            <a:srgbClr val="E1E0E6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800" dirty="0"/>
              <a:t>Global Warning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56944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B729FE-54C1-4758-8A49-CD7C1246A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FB00D9-1A47-4C02-9DF2-F810117A7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안에 환경 그림</a:t>
            </a:r>
            <a:endParaRPr lang="en-US" altLang="ko-KR" dirty="0"/>
          </a:p>
          <a:p>
            <a:r>
              <a:rPr lang="ko-KR" altLang="en-US" dirty="0"/>
              <a:t>유리 병 위에 </a:t>
            </a:r>
            <a:r>
              <a:rPr lang="en-US" altLang="ko-KR" dirty="0"/>
              <a:t>Global Warning </a:t>
            </a:r>
            <a:r>
              <a:rPr lang="ko-KR" altLang="en-US" dirty="0"/>
              <a:t>로고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D15890B-4B10-432C-B715-20E775308D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46" t="33402" r="68376" b="16701"/>
          <a:stretch/>
        </p:blipFill>
        <p:spPr>
          <a:xfrm>
            <a:off x="6597723" y="327418"/>
            <a:ext cx="4959540" cy="6165457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89086474-9D27-4FE3-A0D6-FE6469A2A837}"/>
              </a:ext>
            </a:extLst>
          </p:cNvPr>
          <p:cNvSpPr txBox="1">
            <a:spLocks/>
          </p:cNvSpPr>
          <p:nvPr/>
        </p:nvSpPr>
        <p:spPr>
          <a:xfrm>
            <a:off x="7620791" y="1948915"/>
            <a:ext cx="2692136" cy="290851"/>
          </a:xfrm>
          <a:prstGeom prst="rect">
            <a:avLst/>
          </a:prstGeom>
          <a:solidFill>
            <a:srgbClr val="E1E0E6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800" dirty="0"/>
              <a:t>Global Warning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4658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49992B-3493-49EA-AFD9-6A8FB8172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39584BE-07DA-4D09-AFC8-561112E76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안에 환경 그림</a:t>
            </a:r>
            <a:endParaRPr lang="en-US" altLang="ko-KR" dirty="0"/>
          </a:p>
          <a:p>
            <a:r>
              <a:rPr lang="en-US" altLang="ko-KR" dirty="0"/>
              <a:t>#With G.W.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9272626-2D3E-4288-A8D7-755C60A63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35" t="26621" r="34124" b="31409"/>
          <a:stretch/>
        </p:blipFill>
        <p:spPr>
          <a:xfrm>
            <a:off x="6166155" y="386449"/>
            <a:ext cx="5787032" cy="5929510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4961B5A3-6E71-45AB-A19D-5CDFB5F90418}"/>
              </a:ext>
            </a:extLst>
          </p:cNvPr>
          <p:cNvSpPr txBox="1">
            <a:spLocks/>
          </p:cNvSpPr>
          <p:nvPr/>
        </p:nvSpPr>
        <p:spPr>
          <a:xfrm>
            <a:off x="7516952" y="4086926"/>
            <a:ext cx="3585680" cy="515851"/>
          </a:xfrm>
          <a:prstGeom prst="rect">
            <a:avLst/>
          </a:prstGeom>
          <a:solidFill>
            <a:srgbClr val="E1E0E6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800" dirty="0"/>
              <a:t>#With G.W.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34425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753F2E8F-6603-4200-BD25-C36330B6B9D7}"/>
              </a:ext>
            </a:extLst>
          </p:cNvPr>
          <p:cNvGrpSpPr/>
          <p:nvPr/>
        </p:nvGrpSpPr>
        <p:grpSpPr>
          <a:xfrm>
            <a:off x="6767405" y="861797"/>
            <a:ext cx="5353050" cy="4581525"/>
            <a:chOff x="3419475" y="1138237"/>
            <a:chExt cx="5353050" cy="4581525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F9FBEB3E-83C2-4850-8F98-7A403BF12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9475" y="1138237"/>
              <a:ext cx="5353050" cy="4581525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B6A951C1-03CA-40C2-9EBD-7C066A8F8EAD}"/>
                </a:ext>
              </a:extLst>
            </p:cNvPr>
            <p:cNvSpPr/>
            <p:nvPr/>
          </p:nvSpPr>
          <p:spPr>
            <a:xfrm>
              <a:off x="4612105" y="3312695"/>
              <a:ext cx="2895600" cy="1764631"/>
            </a:xfrm>
            <a:prstGeom prst="rect">
              <a:avLst/>
            </a:prstGeom>
            <a:solidFill>
              <a:srgbClr val="2B2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3BACDB68-7904-48E6-B5BC-8C6EDA0B786F}"/>
                </a:ext>
              </a:extLst>
            </p:cNvPr>
            <p:cNvGrpSpPr/>
            <p:nvPr/>
          </p:nvGrpSpPr>
          <p:grpSpPr>
            <a:xfrm>
              <a:off x="4302124" y="1838335"/>
              <a:ext cx="3515561" cy="1290628"/>
              <a:chOff x="4302124" y="1838335"/>
              <a:chExt cx="3515561" cy="1290628"/>
            </a:xfrm>
          </p:grpSpPr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EE5C3F52-B285-4159-B4C8-8B7658B67A88}"/>
                  </a:ext>
                </a:extLst>
              </p:cNvPr>
              <p:cNvSpPr/>
              <p:nvPr/>
            </p:nvSpPr>
            <p:spPr>
              <a:xfrm>
                <a:off x="4387516" y="1925053"/>
                <a:ext cx="3344779" cy="417094"/>
              </a:xfrm>
              <a:prstGeom prst="rect">
                <a:avLst/>
              </a:prstGeom>
              <a:solidFill>
                <a:srgbClr val="ECCF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DE828F96-115F-4021-8E0F-359B5EF6F6D9}"/>
                  </a:ext>
                </a:extLst>
              </p:cNvPr>
              <p:cNvSpPr/>
              <p:nvPr/>
            </p:nvSpPr>
            <p:spPr>
              <a:xfrm>
                <a:off x="4387516" y="2606842"/>
                <a:ext cx="3344779" cy="522121"/>
              </a:xfrm>
              <a:prstGeom prst="rect">
                <a:avLst/>
              </a:prstGeom>
              <a:solidFill>
                <a:srgbClr val="ECCF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19024F-4159-4208-B9EF-E7A76422E775}"/>
                  </a:ext>
                </a:extLst>
              </p:cNvPr>
              <p:cNvSpPr txBox="1"/>
              <p:nvPr/>
            </p:nvSpPr>
            <p:spPr>
              <a:xfrm>
                <a:off x="4302124" y="1838335"/>
                <a:ext cx="35155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dirty="0">
                    <a:solidFill>
                      <a:srgbClr val="FF0000"/>
                    </a:solidFill>
                    <a:latin typeface="Britannic Bold" panose="020B090306070302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ko-KR" sz="3200" dirty="0">
                    <a:latin typeface="Britannic Bold" panose="020B0903060703020204" pitchFamily="34" charset="0"/>
                    <a:cs typeface="Times New Roman" panose="02020603050405020304" pitchFamily="18" charset="0"/>
                  </a:rPr>
                  <a:t>LOBAL </a:t>
                </a:r>
                <a:r>
                  <a:rPr lang="en-US" altLang="ko-KR" sz="3200" dirty="0">
                    <a:solidFill>
                      <a:srgbClr val="FF0000"/>
                    </a:solidFill>
                    <a:latin typeface="Britannic Bold" panose="020B0903060703020204" pitchFamily="34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ko-KR" sz="3200" dirty="0">
                    <a:latin typeface="Britannic Bold" panose="020B0903060703020204" pitchFamily="34" charset="0"/>
                    <a:cs typeface="Times New Roman" panose="02020603050405020304" pitchFamily="18" charset="0"/>
                  </a:rPr>
                  <a:t>ARNING</a:t>
                </a:r>
                <a:endParaRPr lang="ko-KR" altLang="en-US" sz="3200" dirty="0">
                  <a:latin typeface="Britannic Bold" panose="020B0903060703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3074" name="Picture 2" descr="ì ë¬¸ ë±ì§ì ëí ì´ë¯¸ì§ ê²ìê²°ê³¼">
            <a:extLst>
              <a:ext uri="{FF2B5EF4-FFF2-40B4-BE49-F238E27FC236}">
                <a16:creationId xmlns:a16="http://schemas.microsoft.com/office/drawing/2014/main" id="{AE0842C2-4EFA-4A96-B151-3BB98B049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5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451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1D4B75-2A3E-4369-A3D8-3C48A7CDB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7C3EF8-6244-46C6-8379-46CE9EDA5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행성은 지구로 제작</a:t>
            </a:r>
            <a:endParaRPr lang="en-US" altLang="ko-KR" dirty="0"/>
          </a:p>
          <a:p>
            <a:r>
              <a:rPr lang="ko-KR" altLang="en-US" dirty="0"/>
              <a:t>위 여자는 </a:t>
            </a:r>
            <a:r>
              <a:rPr lang="ko-KR" altLang="en-US" dirty="0" err="1"/>
              <a:t>글워</a:t>
            </a:r>
            <a:r>
              <a:rPr lang="ko-KR" altLang="en-US" dirty="0"/>
              <a:t> 로고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6160CC4-35B1-4818-97FB-590E6F22B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02" t="38076" r="43248" b="23711"/>
          <a:stretch/>
        </p:blipFill>
        <p:spPr>
          <a:xfrm>
            <a:off x="7057451" y="365125"/>
            <a:ext cx="4518664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19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0D7BA7-793F-4F04-964E-C4A835E2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391334-CD9E-4FE1-BE4E-3A153A1CF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ì ë¬¸ ë±ì§ì ëí ì´ë¯¸ì§ ê²ìê²°ê³¼">
            <a:extLst>
              <a:ext uri="{FF2B5EF4-FFF2-40B4-BE49-F238E27FC236}">
                <a16:creationId xmlns:a16="http://schemas.microsoft.com/office/drawing/2014/main" id="{CA23278F-C54D-49CB-B11E-5B76A8A8D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976" y="-57150"/>
            <a:ext cx="7143750" cy="66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ì ë¬¸ ë±ì§ì ëí ì´ë¯¸ì§ ê²ìê²°ê³¼">
            <a:extLst>
              <a:ext uri="{FF2B5EF4-FFF2-40B4-BE49-F238E27FC236}">
                <a16:creationId xmlns:a16="http://schemas.microsoft.com/office/drawing/2014/main" id="{F096E6D2-620C-4C92-807A-C70022D0E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" t="-615" r="3626" b="615"/>
          <a:stretch/>
        </p:blipFill>
        <p:spPr bwMode="auto">
          <a:xfrm>
            <a:off x="5925052" y="44655"/>
            <a:ext cx="6860219" cy="66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DCC1F949-D9DE-463B-B0CA-45912F0815B4}"/>
              </a:ext>
            </a:extLst>
          </p:cNvPr>
          <p:cNvSpPr/>
          <p:nvPr/>
        </p:nvSpPr>
        <p:spPr>
          <a:xfrm>
            <a:off x="7200900" y="3739243"/>
            <a:ext cx="2000250" cy="318407"/>
          </a:xfrm>
          <a:prstGeom prst="rect">
            <a:avLst/>
          </a:prstGeom>
          <a:solidFill>
            <a:srgbClr val="E1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GLOBAL WARNING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2186435-E1DC-45A7-8744-6441C3A0AC1A}"/>
              </a:ext>
            </a:extLst>
          </p:cNvPr>
          <p:cNvSpPr/>
          <p:nvPr/>
        </p:nvSpPr>
        <p:spPr>
          <a:xfrm>
            <a:off x="9639300" y="3739243"/>
            <a:ext cx="2166257" cy="318407"/>
          </a:xfrm>
          <a:prstGeom prst="rect">
            <a:avLst/>
          </a:prstGeom>
          <a:solidFill>
            <a:srgbClr val="E1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GLOBAL WARNING</a:t>
            </a:r>
            <a:endParaRPr lang="ko-KR" altLang="en-US" dirty="0">
              <a:solidFill>
                <a:schemeClr val="tx1"/>
              </a:solidFill>
            </a:endParaRPr>
          </a:p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1F6E9-C39B-4D01-ADFE-FB13551AABCE}"/>
              </a:ext>
            </a:extLst>
          </p:cNvPr>
          <p:cNvSpPr txBox="1"/>
          <p:nvPr/>
        </p:nvSpPr>
        <p:spPr>
          <a:xfrm>
            <a:off x="7315199" y="4083681"/>
            <a:ext cx="152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/>
              <a:t>환경 </a:t>
            </a:r>
            <a:endParaRPr lang="en-US" altLang="ko-KR" sz="4800" b="1" dirty="0"/>
          </a:p>
          <a:p>
            <a:r>
              <a:rPr lang="ko-KR" altLang="en-US" sz="4800" b="1" dirty="0"/>
              <a:t>기사</a:t>
            </a:r>
          </a:p>
        </p:txBody>
      </p:sp>
    </p:spTree>
    <p:extLst>
      <p:ext uri="{BB962C8B-B14F-4D97-AF65-F5344CB8AC3E}">
        <p14:creationId xmlns:p14="http://schemas.microsoft.com/office/powerpoint/2010/main" val="15709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0C05C4-1988-4BF3-B856-1A4C4ABD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0325"/>
            <a:ext cx="12192000" cy="2133207"/>
          </a:xfrm>
        </p:spPr>
        <p:txBody>
          <a:bodyPr>
            <a:noAutofit/>
          </a:bodyPr>
          <a:lstStyle/>
          <a:p>
            <a:pPr algn="ctr"/>
            <a:r>
              <a:rPr lang="ko-KR" altLang="en-US" sz="8000" dirty="0"/>
              <a:t>동물 </a:t>
            </a:r>
            <a:r>
              <a:rPr lang="ko-KR" altLang="en-US" sz="8000" dirty="0" err="1"/>
              <a:t>뱃지</a:t>
            </a:r>
            <a:br>
              <a:rPr lang="en-US" altLang="ko-KR" sz="8000" dirty="0"/>
            </a:br>
            <a:endParaRPr lang="ko-KR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489446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658BA65-6F69-4294-A149-823103252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168" y="488617"/>
            <a:ext cx="6022306" cy="567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53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D93706-6EB1-4EF2-A477-ECA2ADB1B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7B15639-418B-4902-807C-4BBFF4440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42627"/>
            <a:ext cx="12192000" cy="117274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ko-KR" altLang="en-US" sz="9000" dirty="0" err="1"/>
              <a:t>스노우볼</a:t>
            </a:r>
            <a:r>
              <a:rPr lang="ko-KR" altLang="en-US" sz="9000" dirty="0"/>
              <a:t> </a:t>
            </a:r>
            <a:r>
              <a:rPr lang="ko-KR" altLang="en-US" sz="9000" dirty="0" err="1"/>
              <a:t>뱃지</a:t>
            </a:r>
            <a:endParaRPr lang="ko-KR" altLang="en-US" sz="9000" dirty="0"/>
          </a:p>
        </p:txBody>
      </p:sp>
    </p:spTree>
    <p:extLst>
      <p:ext uri="{BB962C8B-B14F-4D97-AF65-F5344CB8AC3E}">
        <p14:creationId xmlns:p14="http://schemas.microsoft.com/office/powerpoint/2010/main" val="4201631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FCA757-67A3-4545-AA0B-C6CF83368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C254F1-57C5-42A1-985B-43FE5C2DC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s://pbs.twimg.com/media/DQg5QRlV4AA8g_J.jpg:large">
            <a:extLst>
              <a:ext uri="{FF2B5EF4-FFF2-40B4-BE49-F238E27FC236}">
                <a16:creationId xmlns:a16="http://schemas.microsoft.com/office/drawing/2014/main" id="{F1F32B0A-1827-4EF4-B8FE-0E20E00B5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33363"/>
            <a:ext cx="10782300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439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754C96-A1A9-4AA6-B179-62C907290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67BB4C-19F2-47CD-8507-4265744D5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8194" name="Picture 2" descr="https://tumblbug-psi.imgix.net/3f4ea23c994f094e550351f65e4e3632b85cb39f/e890017b8596c0ce160b1f3e2e43d6b577322d2d/17cc1a1852d974d882f78b33b9c3c5a20455b908/82d39f42-3c5c-4131-a23a-8d37b51cf7df.jpg?ixlib=rb-1.1.0&amp;w=620&amp;auto=format%2C%20compress&amp;lossless=true&amp;ch=save-data&amp;s=ca17446a74f11ecacc04808787380d99">
            <a:extLst>
              <a:ext uri="{FF2B5EF4-FFF2-40B4-BE49-F238E27FC236}">
                <a16:creationId xmlns:a16="http://schemas.microsoft.com/office/drawing/2014/main" id="{8D9F961E-543E-4C2C-9447-2A039E2BE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868" y="0"/>
            <a:ext cx="5148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786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9539</TotalTime>
  <Words>129</Words>
  <Application>Microsoft Office PowerPoint</Application>
  <PresentationFormat>와이드스크린</PresentationFormat>
  <Paragraphs>42</Paragraphs>
  <Slides>30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5" baseType="lpstr">
      <vt:lpstr>맑은 고딕</vt:lpstr>
      <vt:lpstr>Arial</vt:lpstr>
      <vt:lpstr>Britannic Bold</vt:lpstr>
      <vt:lpstr>Times New Roman</vt:lpstr>
      <vt:lpstr>Office 테마</vt:lpstr>
      <vt:lpstr>Global Warning 뱃지 제작</vt:lpstr>
      <vt:lpstr>신문 뱃지</vt:lpstr>
      <vt:lpstr>PowerPoint 프레젠테이션</vt:lpstr>
      <vt:lpstr>PowerPoint 프레젠테이션</vt:lpstr>
      <vt:lpstr>동물 뱃지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사투리 컨셉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 앨 고어</vt:lpstr>
      <vt:lpstr>PowerPoint 프레젠테이션</vt:lpstr>
      <vt:lpstr>Global</vt:lpstr>
      <vt:lpstr>Songwon high school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 민</dc:creator>
  <cp:lastModifiedBy>최미경</cp:lastModifiedBy>
  <cp:revision>24</cp:revision>
  <dcterms:created xsi:type="dcterms:W3CDTF">2018-08-24T14:41:18Z</dcterms:created>
  <dcterms:modified xsi:type="dcterms:W3CDTF">2018-10-26T06:58:54Z</dcterms:modified>
</cp:coreProperties>
</file>