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EC1BCC-9A3C-4DE4-BE5D-BCBC1A430300}" type="datetimeFigureOut">
              <a:rPr lang="ko-KR" altLang="en-US" smtClean="0"/>
              <a:t>2015-03-14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C15744-79A9-4599-97AF-7898AAC85C33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55776" y="0"/>
            <a:ext cx="3672408" cy="9807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bg1"/>
                </a:solidFill>
              </a:rPr>
              <a:t>목</a:t>
            </a:r>
            <a:r>
              <a:rPr lang="ko-KR" altLang="en-US" sz="3200" dirty="0">
                <a:solidFill>
                  <a:schemeClr val="bg1"/>
                </a:solidFill>
              </a:rPr>
              <a:t>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9675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※</a:t>
            </a:r>
            <a:r>
              <a:rPr lang="en-US" altLang="ko-KR" dirty="0" smtClean="0"/>
              <a:t>             </a:t>
            </a:r>
            <a:r>
              <a:rPr lang="ko-KR" altLang="en-US" sz="3200" dirty="0" smtClean="0"/>
              <a:t>인사 및 주제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9888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※</a:t>
            </a:r>
            <a:r>
              <a:rPr lang="en-US" altLang="ko-KR" dirty="0" smtClean="0"/>
              <a:t>             </a:t>
            </a:r>
            <a:r>
              <a:rPr lang="ko-KR" altLang="en-US" sz="3200" dirty="0" smtClean="0"/>
              <a:t>주제의 대한 정의 </a:t>
            </a:r>
            <a:r>
              <a:rPr lang="en-US" altLang="ko-KR" sz="3200" dirty="0" smtClean="0"/>
              <a:t>            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529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※</a:t>
            </a:r>
            <a:r>
              <a:rPr lang="en-US" altLang="ko-KR" dirty="0" smtClean="0"/>
              <a:t>             </a:t>
            </a:r>
            <a:r>
              <a:rPr lang="ko-KR" altLang="en-US" sz="3200" dirty="0" smtClean="0"/>
              <a:t>주제의 대한 찬성과 반대의 장단점 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170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※</a:t>
            </a:r>
            <a:r>
              <a:rPr lang="en-US" altLang="ko-KR" dirty="0" smtClean="0"/>
              <a:t>             </a:t>
            </a:r>
            <a:r>
              <a:rPr lang="ko-KR" altLang="en-US" sz="3200" dirty="0" smtClean="0"/>
              <a:t>나의 주장 </a:t>
            </a:r>
            <a:r>
              <a:rPr lang="en-US" altLang="ko-KR" sz="3200" dirty="0" smtClean="0"/>
              <a:t>              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5811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※</a:t>
            </a:r>
            <a:r>
              <a:rPr lang="en-US" altLang="ko-KR" dirty="0" smtClean="0"/>
              <a:t>             </a:t>
            </a:r>
            <a:r>
              <a:rPr lang="ko-KR" altLang="en-US" sz="3200" dirty="0" smtClean="0"/>
              <a:t>마무리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0" y="0"/>
            <a:ext cx="9144000" cy="980728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0" dirty="0" smtClean="0">
                <a:solidFill>
                  <a:srgbClr val="FFFF00"/>
                </a:solidFill>
              </a:rPr>
              <a:t>인사 및 주제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52736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/>
              <a:t>안녕하십니까</a:t>
            </a:r>
            <a:r>
              <a:rPr lang="en-US" altLang="ko-KR" sz="4400" dirty="0" smtClean="0"/>
              <a:t>? </a:t>
            </a:r>
            <a:r>
              <a:rPr lang="ko-KR" altLang="en-US" sz="4400" dirty="0" smtClean="0"/>
              <a:t>저는 </a:t>
            </a:r>
            <a:r>
              <a:rPr lang="en-US" altLang="ko-KR" sz="4400" dirty="0" smtClean="0"/>
              <a:t>1</a:t>
            </a:r>
            <a:r>
              <a:rPr lang="ko-KR" altLang="en-US" sz="4400" dirty="0" smtClean="0"/>
              <a:t>학년</a:t>
            </a:r>
            <a:r>
              <a:rPr lang="en-US" altLang="ko-KR" sz="4400" dirty="0" smtClean="0"/>
              <a:t>7</a:t>
            </a:r>
            <a:r>
              <a:rPr lang="ko-KR" altLang="en-US" sz="4400" dirty="0" smtClean="0"/>
              <a:t>반 김영석입니다</a:t>
            </a:r>
            <a:r>
              <a:rPr lang="en-US" altLang="ko-KR" sz="4400" dirty="0" smtClean="0"/>
              <a:t>.</a:t>
            </a:r>
            <a:r>
              <a:rPr lang="ko-KR" altLang="en-US" sz="4400" dirty="0"/>
              <a:t> </a:t>
            </a:r>
            <a:r>
              <a:rPr lang="ko-KR" altLang="en-US" sz="4400" dirty="0" smtClean="0"/>
              <a:t>제가 발표할 </a:t>
            </a:r>
            <a:r>
              <a:rPr lang="en-US" altLang="ko-KR" sz="4400" dirty="0" smtClean="0"/>
              <a:t>3</a:t>
            </a:r>
            <a:r>
              <a:rPr lang="ko-KR" altLang="en-US" sz="4400" dirty="0" smtClean="0"/>
              <a:t>분 스피치 주제는 </a:t>
            </a:r>
            <a:r>
              <a:rPr lang="en-US" altLang="ko-KR" sz="4400" dirty="0" smtClean="0"/>
              <a:t>9</a:t>
            </a:r>
            <a:r>
              <a:rPr lang="ko-KR" altLang="en-US" sz="4400" dirty="0" smtClean="0"/>
              <a:t>시 등교에 대해 찬성과 반대 대한 것입니다 </a:t>
            </a:r>
            <a:endParaRPr lang="ko-KR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★</a:t>
            </a:r>
            <a:r>
              <a:rPr lang="ko-KR" altLang="en-US" sz="3600" dirty="0" smtClean="0"/>
              <a:t>주제의 대한 정의★ </a:t>
            </a:r>
            <a:endParaRPr lang="ko-KR" altLang="en-US" sz="36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0" y="980728"/>
            <a:ext cx="9144000" cy="7200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/>
              <a:t>※9</a:t>
            </a:r>
            <a:r>
              <a:rPr lang="ko-KR" altLang="en-US" sz="3600" dirty="0" smtClean="0"/>
              <a:t>시 등교란</a:t>
            </a:r>
            <a:r>
              <a:rPr lang="en-US" altLang="ko-KR" sz="3600" dirty="0" smtClean="0"/>
              <a:t>?※</a:t>
            </a:r>
            <a:endParaRPr lang="ko-KR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●</a:t>
            </a:r>
            <a:r>
              <a:rPr lang="ko-KR" altLang="en-US" sz="3600" dirty="0" smtClean="0"/>
              <a:t>작년 </a:t>
            </a:r>
            <a:r>
              <a:rPr lang="en-US" altLang="ko-KR" sz="3600" dirty="0" smtClean="0"/>
              <a:t>9</a:t>
            </a:r>
            <a:r>
              <a:rPr lang="ko-KR" altLang="en-US" sz="3600" dirty="0" smtClean="0"/>
              <a:t>월에 경기도 교육청 교육감이 권고한 </a:t>
            </a:r>
            <a:r>
              <a:rPr lang="en-US" altLang="ko-KR" sz="3600" dirty="0" smtClean="0"/>
              <a:t>9</a:t>
            </a:r>
            <a:r>
              <a:rPr lang="ko-KR" altLang="en-US" sz="3600" dirty="0" smtClean="0"/>
              <a:t>시 등교는  초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중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고 대상으로 실시하는것이므로 학생들에게 충분한 수면을 주고 아침을 여유롭게 해주자는 취지로 시작되었습니다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/>
              <a:t>※</a:t>
            </a:r>
            <a:r>
              <a:rPr lang="ko-KR" altLang="en-US" sz="3200" dirty="0" smtClean="0"/>
              <a:t>주제의 대한 찬성과 반대의 장단점</a:t>
            </a:r>
            <a:r>
              <a:rPr lang="en-US" altLang="ko-KR" sz="3200" dirty="0" smtClean="0"/>
              <a:t>※</a:t>
            </a:r>
            <a:r>
              <a:rPr lang="ko-KR" altLang="en-US" sz="3200" dirty="0" smtClean="0"/>
              <a:t> </a:t>
            </a:r>
            <a:endParaRPr lang="ko-KR" altLang="en-US" sz="3200" dirty="0"/>
          </a:p>
        </p:txBody>
      </p:sp>
      <p:sp>
        <p:nvSpPr>
          <p:cNvPr id="3" name="직사각형 2"/>
          <p:cNvSpPr/>
          <p:nvPr/>
        </p:nvSpPr>
        <p:spPr>
          <a:xfrm>
            <a:off x="0" y="764704"/>
            <a:ext cx="4355976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r>
              <a:rPr lang="ko-KR" altLang="en-US" dirty="0" smtClean="0"/>
              <a:t>시 등교에 대한 찬성 장점  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572000" y="764704"/>
            <a:ext cx="457200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r>
              <a:rPr lang="ko-KR" altLang="en-US" dirty="0" smtClean="0"/>
              <a:t>시 등교에 대한 찬성 단점  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355976" y="764704"/>
            <a:ext cx="216024" cy="609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8478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충분한 수면을 할 수 잇다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916832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아침에 놀다가 등교할 수 잇다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348880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아침밥 안 먹은 학생들은 아침밥을 먹을 수 잇다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996952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지각 할 수 잇는 확률이 줄어든다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429000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아침에 충분한 여유가 잇다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48478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학교 하교시간이 늦게 끝난다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84482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고등학생들은 공부할 시간이 줄어든다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204864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</a:t>
            </a:r>
            <a:r>
              <a:rPr lang="ko-KR" altLang="en-US" dirty="0"/>
              <a:t> </a:t>
            </a:r>
            <a:r>
              <a:rPr lang="ko-KR" altLang="en-US" dirty="0" smtClean="0"/>
              <a:t>맞벌이 부부는 아이를 학교에 데려다 주지 못한다 </a:t>
            </a:r>
            <a:endParaRPr lang="en-US" altLang="ko-KR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92494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교통이 혼잡해진다 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429000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게을러진다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/>
              <a:t>※</a:t>
            </a:r>
            <a:r>
              <a:rPr lang="ko-KR" altLang="en-US" sz="3200" dirty="0" smtClean="0"/>
              <a:t>주제의 대한 찬성과 반대의 장단점</a:t>
            </a:r>
            <a:r>
              <a:rPr lang="en-US" altLang="ko-KR" sz="3200" dirty="0" smtClean="0"/>
              <a:t>※</a:t>
            </a:r>
            <a:r>
              <a:rPr lang="ko-KR" altLang="en-US" sz="3200" dirty="0" smtClean="0"/>
              <a:t> </a:t>
            </a:r>
            <a:endParaRPr lang="ko-KR" altLang="en-US" sz="3200" dirty="0"/>
          </a:p>
        </p:txBody>
      </p:sp>
      <p:sp>
        <p:nvSpPr>
          <p:cNvPr id="6" name="직사각형 5"/>
          <p:cNvSpPr/>
          <p:nvPr/>
        </p:nvSpPr>
        <p:spPr>
          <a:xfrm>
            <a:off x="4355976" y="764704"/>
            <a:ext cx="288032" cy="609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764704"/>
            <a:ext cx="4355976" cy="7200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r>
              <a:rPr lang="ko-KR" altLang="en-US" dirty="0" smtClean="0"/>
              <a:t>시 등교에 대한 반대 장점   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572000" y="764704"/>
            <a:ext cx="457200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r>
              <a:rPr lang="ko-KR" altLang="en-US" dirty="0" smtClean="0"/>
              <a:t>시 등교에 대한 반대 단점  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484784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고등학생들은 공부 할 시간이 늘어진다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060848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</a:t>
            </a:r>
            <a:r>
              <a:rPr lang="ko-KR" altLang="en-US" dirty="0" smtClean="0"/>
              <a:t>교통이 혼잡해지지 않는다 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148478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학교 시간 아침시간에 잠을 잔다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1844824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아침밥을 안 먹는 경우가 잇다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4008" y="2276872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아침에 여유가 없다 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708920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※</a:t>
            </a:r>
            <a:r>
              <a:rPr lang="ko-KR" altLang="en-US" dirty="0" smtClean="0"/>
              <a:t>늦잠을 자서 학교에 지각을 한다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dirty="0" smtClean="0"/>
              <a:t>나의 주장과 근거 </a:t>
            </a:r>
            <a:endParaRPr lang="ko-KR" alt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나는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 등교에 반대를 한다 이유는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 등교를 하면 일단 아침에 늦잠을 잘 수 잇지만 그렇지 않고  공부에 목숨을 건 학생들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상위 몇 퍼 안에 드는 공부 벌래 들</a:t>
            </a:r>
            <a:r>
              <a:rPr lang="en-US" altLang="ko-KR" dirty="0" smtClean="0"/>
              <a:t>)</a:t>
            </a:r>
            <a:r>
              <a:rPr lang="ko-KR" altLang="en-US" dirty="0" smtClean="0"/>
              <a:t>같은 경우는 아침등교이전에 학원에 가서 수업을 듣고 학교에 등교하는 경우도 잇다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 그리고 고등학생들한테는 공부하는 시간이 부족하다 특히 고</a:t>
            </a:r>
            <a:r>
              <a:rPr lang="en-US" altLang="ko-KR" dirty="0" smtClean="0"/>
              <a:t>3</a:t>
            </a:r>
            <a:r>
              <a:rPr lang="ko-KR" altLang="en-US" dirty="0" smtClean="0"/>
              <a:t>은 진짜로 공부할시간이 턱 없이도 부족하다 만약에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 등교를 하게 되면 고</a:t>
            </a:r>
            <a:r>
              <a:rPr lang="en-US" altLang="ko-KR" dirty="0" smtClean="0"/>
              <a:t>3</a:t>
            </a:r>
            <a:r>
              <a:rPr lang="ko-KR" altLang="en-US" dirty="0" smtClean="0"/>
              <a:t>들은 </a:t>
            </a:r>
            <a:r>
              <a:rPr lang="ko-KR" altLang="en-US" dirty="0" smtClean="0"/>
              <a:t>멘붕에</a:t>
            </a:r>
            <a:r>
              <a:rPr lang="ko-KR" altLang="en-US" dirty="0" smtClean="0"/>
              <a:t> 온다 안 그래도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시등교안해도</a:t>
            </a:r>
            <a:r>
              <a:rPr lang="ko-KR" altLang="en-US" dirty="0" smtClean="0"/>
              <a:t> 공부 할 시간이 없는 고</a:t>
            </a:r>
            <a:r>
              <a:rPr lang="en-US" altLang="ko-KR" dirty="0" smtClean="0"/>
              <a:t>3</a:t>
            </a:r>
            <a:r>
              <a:rPr lang="ko-KR" altLang="en-US" dirty="0" smtClean="0"/>
              <a:t>들에게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 등교를 하면 공부할 시간이 더 없어진다 </a:t>
            </a:r>
            <a:r>
              <a:rPr lang="en-US" altLang="ko-KR" dirty="0" smtClean="0"/>
              <a:t>.</a:t>
            </a:r>
            <a:r>
              <a:rPr lang="ko-KR" altLang="en-US" dirty="0" smtClean="0"/>
              <a:t>   </a:t>
            </a:r>
            <a:endParaRPr lang="ko-KR" altLang="en-US" dirty="0"/>
          </a:p>
        </p:txBody>
      </p:sp>
      <p:pic>
        <p:nvPicPr>
          <p:cNvPr id="5" name="그림 4" descr="45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725144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 위에 잇는 사진처럼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 등교를 하면 정말 공부에 미쳐서 있는 학생들은 아침부터 사교육을 받고 학교에 등교한다 </a:t>
            </a:r>
            <a:endParaRPr lang="ko-KR" altLang="en-US" dirty="0"/>
          </a:p>
        </p:txBody>
      </p:sp>
      <p:pic>
        <p:nvPicPr>
          <p:cNvPr id="7" name="그림 6" descr="4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12976"/>
            <a:ext cx="9144000" cy="1512168"/>
          </a:xfrm>
          <a:prstGeom prst="rect">
            <a:avLst/>
          </a:prstGeom>
        </p:spPr>
      </p:pic>
      <p:pic>
        <p:nvPicPr>
          <p:cNvPr id="8" name="그림 7" descr="456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45832"/>
            <a:ext cx="9144000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/>
              <a:t>마무리</a:t>
            </a:r>
            <a:endParaRPr lang="ko-KR" alt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★★ 이상 제 발표를 경청해 주셔서 감사합니다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 ★★</a:t>
            </a:r>
            <a:endParaRPr lang="ko-KR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338</Words>
  <Application>Microsoft Office PowerPoint</Application>
  <PresentationFormat>화면 슬라이드 쇼(4:3)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테크닉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125</dc:creator>
  <cp:lastModifiedBy>125</cp:lastModifiedBy>
  <cp:revision>12</cp:revision>
  <dcterms:created xsi:type="dcterms:W3CDTF">2015-03-14T13:58:22Z</dcterms:created>
  <dcterms:modified xsi:type="dcterms:W3CDTF">2015-03-14T15:49:04Z</dcterms:modified>
</cp:coreProperties>
</file>